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3" r:id="rId3"/>
    <p:sldMasterId id="2147483694"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Roboto Slab"/>
      <p:regular r:id="rId51"/>
      <p:bold r:id="rId52"/>
    </p:embeddedFont>
    <p:embeddedFont>
      <p:font typeface="Roboto"/>
      <p:regular r:id="rId53"/>
      <p:bold r:id="rId54"/>
      <p:italic r:id="rId55"/>
      <p:boldItalic r:id="rId56"/>
    </p:embeddedFont>
    <p:embeddedFont>
      <p:font typeface="Cabin"/>
      <p:regular r:id="rId57"/>
      <p:bold r:id="rId58"/>
      <p:italic r:id="rId59"/>
      <p:boldItalic r:id="rId60"/>
    </p:embeddedFont>
    <p:embeddedFont>
      <p:font typeface="PT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TSans-bold.fntdata"/><Relationship Id="rId61" Type="http://schemas.openxmlformats.org/officeDocument/2006/relationships/font" Target="fonts/PTSans-regular.fntdata"/><Relationship Id="rId20" Type="http://schemas.openxmlformats.org/officeDocument/2006/relationships/slide" Target="slides/slide14.xml"/><Relationship Id="rId64" Type="http://schemas.openxmlformats.org/officeDocument/2006/relationships/font" Target="fonts/PTSans-boldItalic.fntdata"/><Relationship Id="rId63" Type="http://schemas.openxmlformats.org/officeDocument/2006/relationships/font" Target="fonts/PTSans-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abin-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Slab-regular.fntdata"/><Relationship Id="rId50" Type="http://schemas.openxmlformats.org/officeDocument/2006/relationships/slide" Target="slides/slide44.xml"/><Relationship Id="rId53" Type="http://schemas.openxmlformats.org/officeDocument/2006/relationships/font" Target="fonts/Roboto-regular.fntdata"/><Relationship Id="rId52" Type="http://schemas.openxmlformats.org/officeDocument/2006/relationships/font" Target="fonts/RobotoSlab-bold.fntdata"/><Relationship Id="rId11" Type="http://schemas.openxmlformats.org/officeDocument/2006/relationships/slide" Target="slides/slide5.xml"/><Relationship Id="rId55" Type="http://schemas.openxmlformats.org/officeDocument/2006/relationships/font" Target="fonts/Roboto-italic.fntdata"/><Relationship Id="rId10" Type="http://schemas.openxmlformats.org/officeDocument/2006/relationships/slide" Target="slides/slide4.xml"/><Relationship Id="rId54" Type="http://schemas.openxmlformats.org/officeDocument/2006/relationships/font" Target="fonts/Roboto-bold.fntdata"/><Relationship Id="rId13" Type="http://schemas.openxmlformats.org/officeDocument/2006/relationships/slide" Target="slides/slide7.xml"/><Relationship Id="rId57" Type="http://schemas.openxmlformats.org/officeDocument/2006/relationships/font" Target="fonts/Cabin-regular.fntdata"/><Relationship Id="rId12" Type="http://schemas.openxmlformats.org/officeDocument/2006/relationships/slide" Target="slides/slide6.xml"/><Relationship Id="rId56"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font" Target="fonts/Cabin-italic.fntdata"/><Relationship Id="rId14" Type="http://schemas.openxmlformats.org/officeDocument/2006/relationships/slide" Target="slides/slide8.xml"/><Relationship Id="rId58" Type="http://schemas.openxmlformats.org/officeDocument/2006/relationships/font" Target="fonts/Cabin-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7944e503b_0_4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47944e503b_0_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t>Aims: can evaluate and apply information technology, including new or unfamiliar technologies, analytically to solve problems</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rPr lang="en-GB"/>
              <a:t>5-7: recognise common uses of information technology beyond school</a:t>
            </a:r>
            <a:endParaRPr/>
          </a:p>
          <a:p>
            <a:pPr indent="0" lvl="0" marL="0" marR="0" rtl="0" algn="l">
              <a:lnSpc>
                <a:spcPct val="100000"/>
              </a:lnSpc>
              <a:spcBef>
                <a:spcPts val="0"/>
              </a:spcBef>
              <a:spcAft>
                <a:spcPts val="0"/>
              </a:spcAft>
              <a:buClr>
                <a:schemeClr val="dk1"/>
              </a:buClr>
              <a:buSzPts val="1100"/>
              <a:buFont typeface="Arial"/>
              <a:buNone/>
            </a:pPr>
            <a:r>
              <a:rPr lang="en-GB"/>
              <a:t>7-11: use and combine a variety of software (including internet services) to create, systems and content that accomplish given goals, including analysing and evaluating data and information</a:t>
            </a:r>
            <a:endParaRPr/>
          </a:p>
          <a:p>
            <a:pPr indent="0" lvl="0" marL="0" marR="0" rtl="0" algn="l">
              <a:lnSpc>
                <a:spcPct val="100000"/>
              </a:lnSpc>
              <a:spcBef>
                <a:spcPts val="0"/>
              </a:spcBef>
              <a:spcAft>
                <a:spcPts val="0"/>
              </a:spcAft>
              <a:buClr>
                <a:schemeClr val="dk1"/>
              </a:buClr>
              <a:buSzPts val="1100"/>
              <a:buFont typeface="Arial"/>
              <a:buNone/>
            </a:pPr>
            <a:r>
              <a:rPr lang="en-GB"/>
              <a:t>11-14: undertake creative projects that involve using, and combining multiple applications, to achieve challenging goals, including analysing data </a:t>
            </a:r>
            <a:endParaRPr/>
          </a:p>
          <a:p>
            <a:pPr indent="0" lvl="0" marL="0" marR="0" rtl="0" algn="l">
              <a:lnSpc>
                <a:spcPct val="100000"/>
              </a:lnSpc>
              <a:spcBef>
                <a:spcPts val="0"/>
              </a:spcBef>
              <a:spcAft>
                <a:spcPts val="0"/>
              </a:spcAft>
              <a:buClr>
                <a:schemeClr val="dk1"/>
              </a:buClr>
              <a:buSzPts val="1100"/>
              <a:buFont typeface="Arial"/>
              <a:buNone/>
            </a:pPr>
            <a:r>
              <a:rPr lang="en-GB"/>
              <a:t>14-16: develop and apply their analytic, problem-solving, design, and computational thinking skills</a:t>
            </a:r>
            <a:endParaRPr/>
          </a:p>
          <a:p>
            <a:pPr indent="0" lvl="0" marL="0" marR="0" rtl="0" algn="l">
              <a:lnSpc>
                <a:spcPct val="100000"/>
              </a:lnSpc>
              <a:spcBef>
                <a:spcPts val="0"/>
              </a:spcBef>
              <a:spcAft>
                <a:spcPts val="0"/>
              </a:spcAft>
              <a:buClr>
                <a:schemeClr val="dk1"/>
              </a:buClr>
              <a:buSzPts val="1100"/>
              <a:buFont typeface="Arial"/>
              <a:buNone/>
            </a:pPr>
            <a:r>
              <a:rPr lang="en-GB"/>
              <a:t>16-18 (AQA): project suggestions include an application of artificial intelligence; investigating an area of data science using, for example, Twitter feed data or online public data sets; and investigating machine learning algorithms.</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7944e503b_0_46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The three elements of the new computing curriculum. The question ‘how does Google work?’ can be answered in relation to all three of these.</a:t>
            </a:r>
            <a:endParaRPr/>
          </a:p>
        </p:txBody>
      </p:sp>
      <p:sp>
        <p:nvSpPr>
          <p:cNvPr id="270" name="Google Shape;270;g47944e503b_0_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7944e503b_0_75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The three elements of the new computing curriculum. The question ‘how does Google work?’ can be answered in relation to all three of these.</a:t>
            </a:r>
            <a:endParaRPr/>
          </a:p>
        </p:txBody>
      </p:sp>
      <p:sp>
        <p:nvSpPr>
          <p:cNvPr id="280" name="Google Shape;280;g47944e503b_0_7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936cd2dbf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4936cd2dbf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936cd2dbf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4936cd2dbf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936cd2dbf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4936cd2dbf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3802a1ee0a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3802a1ee0a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7944e503b_0_7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7944e503b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47944e503b_0_7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7944e503b_0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3802a1ee0a_0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3802a1ee0a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7944e503b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47944e503b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t>In the near future, perhaps sooner than we think, virtually everyone will need a basic understanding of the technologies that underpin machine learning and artificial intelligence.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3802a1ee0a_0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3802a1ee0a_0_24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3802a1ee0a_0_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3802a1ee0a_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7944e503b_0_8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7944e503b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47944e503b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7944e503b_0_8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7944e503b_0_7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47944e503b_0_76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7944e503b_0_7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47944e503b_0_77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47944e503b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47944e503b_0_10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47944e503b_0_8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47944e503b_0_82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7944e503b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47944e503b_0_13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47944e503b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47944e503b_0_14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7944e503b_0_4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47944e503b_0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GB"/>
              <a:t>Children need to be adequately prepared for working with, and using, AI. For a proportion, this will mean a thorough education in AI-related subjects, requiring adequate resourcing of the computing curriculum and support for teachers. For all children, the basic knowledge and understanding necessary to navigate an AI driven world will be essential. In particular, we recommend that the ethical design and use of technology becomes an integral part of the curriculum.</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47944e503b_0_1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47944e503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7944e503b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47944e503b_0_17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47944e503b_0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g47944e503b_0_17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47944e503b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47944e503b_0_18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47944e503b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47944e503b_0_19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47944e503b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47944e503b_0_24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47944e503b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47944e503b_0_24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3802a1ee0a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3802a1ee0a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47944e503b_0_8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47944e503b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7944e503b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7944e503b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7944e503b_0_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Four years on - </a:t>
            </a:r>
            <a:endParaRPr/>
          </a:p>
          <a:p>
            <a:pPr indent="0" lvl="0" marL="0" rtl="0" algn="l">
              <a:spcBef>
                <a:spcPts val="0"/>
              </a:spcBef>
              <a:spcAft>
                <a:spcPts val="0"/>
              </a:spcAft>
              <a:buClr>
                <a:schemeClr val="dk1"/>
              </a:buClr>
              <a:buSzPts val="1100"/>
              <a:buFont typeface="Arial"/>
              <a:buNone/>
            </a:pPr>
            <a:r>
              <a:rPr lang="en-GB"/>
              <a:t>what has England learnt?</a:t>
            </a:r>
            <a:endParaRPr/>
          </a:p>
          <a:p>
            <a:pPr indent="0" lvl="0" marL="0" rtl="0" algn="l">
              <a:spcBef>
                <a:spcPts val="0"/>
              </a:spcBef>
              <a:spcAft>
                <a:spcPts val="0"/>
              </a:spcAft>
              <a:buClr>
                <a:srgbClr val="000000"/>
              </a:buClr>
              <a:buSzPts val="1100"/>
              <a:buFont typeface="Arial"/>
              <a:buNone/>
            </a:pPr>
            <a:r>
              <a:t/>
            </a:r>
            <a:endParaRPr/>
          </a:p>
        </p:txBody>
      </p:sp>
      <p:sp>
        <p:nvSpPr>
          <p:cNvPr id="222" name="Google Shape;222;g47944e503b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7944e503b_0_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47944e503b_0_28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3bf4e38bf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3bf4e38bf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47944e503b_0_8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47944e503b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7944e503b_0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7944e503b_0_35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3802a1ee0a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3802a1ee0a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7944e503b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47944e503b_0_1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7944e503b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7944e503b_0_1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7944e503b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7944e503b_0_2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3bf4e38bf1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3bf4e38bf1_0_5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7944e503b_0_43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47944e503b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63532"/>
        </a:solidFill>
      </p:bgPr>
    </p:bg>
    <p:spTree>
      <p:nvGrpSpPr>
        <p:cNvPr id="9" name="Shape 9"/>
        <p:cNvGrpSpPr/>
        <p:nvPr/>
      </p:nvGrpSpPr>
      <p:grpSpPr>
        <a:xfrm>
          <a:off x="0" y="0"/>
          <a:ext cx="0" cy="0"/>
          <a:chOff x="0" y="0"/>
          <a:chExt cx="0" cy="0"/>
        </a:xfrm>
      </p:grpSpPr>
      <p:sp>
        <p:nvSpPr>
          <p:cNvPr id="10" name="Google Shape;10;p2"/>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p:txBody>
      </p:sp>
      <p:sp>
        <p:nvSpPr>
          <p:cNvPr id="11" name="Google Shape;11;p2"/>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2" name="Google Shape;12;p2"/>
          <p:cNvPicPr preferRelativeResize="0"/>
          <p:nvPr/>
        </p:nvPicPr>
        <p:blipFill>
          <a:blip r:embed="rId2">
            <a:alphaModFix/>
          </a:blip>
          <a:stretch>
            <a:fillRect/>
          </a:stretch>
        </p:blipFill>
        <p:spPr>
          <a:xfrm>
            <a:off x="685800" y="227006"/>
            <a:ext cx="1893975" cy="8810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p:cSld name="1_Two Content">
    <p:spTree>
      <p:nvGrpSpPr>
        <p:cNvPr id="43" name="Shape 43"/>
        <p:cNvGrpSpPr/>
        <p:nvPr/>
      </p:nvGrpSpPr>
      <p:grpSpPr>
        <a:xfrm>
          <a:off x="0" y="0"/>
          <a:ext cx="0" cy="0"/>
          <a:chOff x="0" y="0"/>
          <a:chExt cx="0" cy="0"/>
        </a:xfrm>
      </p:grpSpPr>
      <p:sp>
        <p:nvSpPr>
          <p:cNvPr id="44" name="Google Shape;44;p11"/>
          <p:cNvSpPr txBox="1"/>
          <p:nvPr>
            <p:ph type="title"/>
          </p:nvPr>
        </p:nvSpPr>
        <p:spPr>
          <a:xfrm>
            <a:off x="685800" y="50006"/>
            <a:ext cx="6807300" cy="10287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5" name="Google Shape;45;p11"/>
          <p:cNvSpPr txBox="1"/>
          <p:nvPr>
            <p:ph idx="1" type="body"/>
          </p:nvPr>
        </p:nvSpPr>
        <p:spPr>
          <a:xfrm>
            <a:off x="685799" y="1291167"/>
            <a:ext cx="5241000" cy="3109200"/>
          </a:xfrm>
          <a:prstGeom prst="rect">
            <a:avLst/>
          </a:prstGeom>
          <a:noFill/>
          <a:ln>
            <a:noFill/>
          </a:ln>
        </p:spPr>
        <p:txBody>
          <a:bodyPr anchorCtr="0" anchor="t" bIns="91425" lIns="91425" spcFirstLastPara="1" rIns="91425" wrap="square" tIns="91425">
            <a:noAutofit/>
          </a:bodyPr>
          <a:lstStyle>
            <a:lvl1pPr indent="-228600" lvl="0" marL="457200" rtl="0">
              <a:spcBef>
                <a:spcPts val="1000"/>
              </a:spcBef>
              <a:spcAft>
                <a:spcPts val="0"/>
              </a:spcAft>
              <a:buSzPts val="3000"/>
              <a:buFont typeface="Arial"/>
              <a:buNone/>
              <a:defRPr/>
            </a:lvl1pPr>
            <a:lvl2pPr indent="-228600" lvl="1" marL="914400" rtl="0">
              <a:spcBef>
                <a:spcPts val="1000"/>
              </a:spcBef>
              <a:spcAft>
                <a:spcPts val="0"/>
              </a:spcAft>
              <a:buSzPts val="2400"/>
              <a:buFont typeface="Arial"/>
              <a:buNone/>
              <a:defRPr/>
            </a:lvl2pPr>
            <a:lvl3pPr indent="-228600" lvl="2" marL="1371600" rtl="0">
              <a:spcBef>
                <a:spcPts val="1000"/>
              </a:spcBef>
              <a:spcAft>
                <a:spcPts val="0"/>
              </a:spcAft>
              <a:buSzPts val="2400"/>
              <a:buFont typeface="Arial"/>
              <a:buNone/>
              <a:defRPr/>
            </a:lvl3pPr>
            <a:lvl4pPr indent="-228600" lvl="3" marL="1828800" rtl="0">
              <a:spcBef>
                <a:spcPts val="1000"/>
              </a:spcBef>
              <a:spcAft>
                <a:spcPts val="0"/>
              </a:spcAft>
              <a:buSzPts val="1800"/>
              <a:buFont typeface="Arial"/>
              <a:buNone/>
              <a:defRPr/>
            </a:lvl4pPr>
            <a:lvl5pPr indent="-228600" lvl="4" marL="2286000" rtl="0">
              <a:spcBef>
                <a:spcPts val="1000"/>
              </a:spcBef>
              <a:spcAft>
                <a:spcPts val="0"/>
              </a:spcAft>
              <a:buSzPts val="1800"/>
              <a:buFont typeface="Arial"/>
              <a:buNone/>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46" name="Google Shape;46;p11"/>
          <p:cNvSpPr txBox="1"/>
          <p:nvPr>
            <p:ph idx="2" type="body"/>
          </p:nvPr>
        </p:nvSpPr>
        <p:spPr>
          <a:xfrm>
            <a:off x="4529667" y="4717256"/>
            <a:ext cx="4245900" cy="273900"/>
          </a:xfrm>
          <a:prstGeom prst="rect">
            <a:avLst/>
          </a:prstGeom>
          <a:noFill/>
          <a:ln>
            <a:noFill/>
          </a:ln>
        </p:spPr>
        <p:txBody>
          <a:bodyPr anchorCtr="0" anchor="t" bIns="91425" lIns="91425" spcFirstLastPara="1" rIns="91425" wrap="square" tIns="91425">
            <a:noAutofit/>
          </a:bodyPr>
          <a:lstStyle>
            <a:lvl1pPr indent="-228600" lvl="0" marL="457200" rtl="0" algn="r">
              <a:spcBef>
                <a:spcPts val="600"/>
              </a:spcBef>
              <a:spcAft>
                <a:spcPts val="0"/>
              </a:spcAft>
              <a:buSzPts val="3000"/>
              <a:buFont typeface="Arial"/>
              <a:buNone/>
              <a:defRPr/>
            </a:lvl1pPr>
            <a:lvl2pPr indent="-228600" lvl="1" marL="914400" rtl="0" algn="r">
              <a:spcBef>
                <a:spcPts val="500"/>
              </a:spcBef>
              <a:spcAft>
                <a:spcPts val="0"/>
              </a:spcAft>
              <a:buSzPts val="2400"/>
              <a:buFont typeface="Arial"/>
              <a:buNone/>
              <a:defRPr/>
            </a:lvl2pPr>
            <a:lvl3pPr indent="-228600" lvl="2" marL="1371600" rtl="0" algn="r">
              <a:spcBef>
                <a:spcPts val="500"/>
              </a:spcBef>
              <a:spcAft>
                <a:spcPts val="0"/>
              </a:spcAft>
              <a:buSzPts val="2400"/>
              <a:buFont typeface="Arial"/>
              <a:buNone/>
              <a:defRPr/>
            </a:lvl3pPr>
            <a:lvl4pPr indent="-228600" lvl="3" marL="1828800" rtl="0" algn="r">
              <a:spcBef>
                <a:spcPts val="400"/>
              </a:spcBef>
              <a:spcAft>
                <a:spcPts val="0"/>
              </a:spcAft>
              <a:buSzPts val="1800"/>
              <a:buFont typeface="Arial"/>
              <a:buNone/>
              <a:defRPr/>
            </a:lvl4pPr>
            <a:lvl5pPr indent="-228600" lvl="4" marL="2286000" rtl="0" algn="r">
              <a:spcBef>
                <a:spcPts val="400"/>
              </a:spcBef>
              <a:spcAft>
                <a:spcPts val="0"/>
              </a:spcAft>
              <a:buSzPts val="1800"/>
              <a:buFont typeface="Arial"/>
              <a:buNone/>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47" name="Google Shape;47;p11"/>
          <p:cNvSpPr/>
          <p:nvPr>
            <p:ph idx="3" type="pic"/>
          </p:nvPr>
        </p:nvSpPr>
        <p:spPr>
          <a:xfrm>
            <a:off x="6373812" y="1290638"/>
            <a:ext cx="2401800" cy="24087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spTree>
      <p:nvGrpSpPr>
        <p:cNvPr id="48" name="Shape 48"/>
        <p:cNvGrpSpPr/>
        <p:nvPr/>
      </p:nvGrpSpPr>
      <p:grpSpPr>
        <a:xfrm>
          <a:off x="0" y="0"/>
          <a:ext cx="0" cy="0"/>
          <a:chOff x="0" y="0"/>
          <a:chExt cx="0" cy="0"/>
        </a:xfrm>
      </p:grpSpPr>
      <p:sp>
        <p:nvSpPr>
          <p:cNvPr id="49" name="Google Shape;49;p12"/>
          <p:cNvSpPr txBox="1"/>
          <p:nvPr>
            <p:ph idx="1" type="body"/>
          </p:nvPr>
        </p:nvSpPr>
        <p:spPr>
          <a:xfrm>
            <a:off x="0" y="0"/>
            <a:ext cx="9144000" cy="5143500"/>
          </a:xfrm>
          <a:prstGeom prst="rect">
            <a:avLst/>
          </a:prstGeom>
          <a:noFill/>
          <a:ln>
            <a:noFill/>
          </a:ln>
        </p:spPr>
        <p:txBody>
          <a:bodyPr anchorCtr="0" anchor="t" bIns="91425" lIns="91425" spcFirstLastPara="1" rIns="91425" wrap="square" tIns="91425">
            <a:noAutofit/>
          </a:bodyPr>
          <a:lstStyle>
            <a:lvl1pPr indent="-228600" lvl="0" marL="457200" rtl="0">
              <a:spcBef>
                <a:spcPts val="600"/>
              </a:spcBef>
              <a:spcAft>
                <a:spcPts val="0"/>
              </a:spcAft>
              <a:buClr>
                <a:srgbClr val="F5F5DC"/>
              </a:buClr>
              <a:buSzPts val="3000"/>
              <a:buFont typeface="Arial"/>
              <a:buNone/>
              <a:defRPr/>
            </a:lvl1pPr>
            <a:lvl2pPr indent="-381000" lvl="1" marL="914400" rtl="0">
              <a:spcBef>
                <a:spcPts val="500"/>
              </a:spcBef>
              <a:spcAft>
                <a:spcPts val="0"/>
              </a:spcAft>
              <a:buSzPts val="2400"/>
              <a:buChar char="○"/>
              <a:defRPr/>
            </a:lvl2pPr>
            <a:lvl3pPr indent="-381000" lvl="2" marL="1371600" rtl="0">
              <a:spcBef>
                <a:spcPts val="500"/>
              </a:spcBef>
              <a:spcAft>
                <a:spcPts val="0"/>
              </a:spcAft>
              <a:buSzPts val="24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50" name="Google Shape;50;p12"/>
          <p:cNvSpPr txBox="1"/>
          <p:nvPr>
            <p:ph idx="2" type="body"/>
          </p:nvPr>
        </p:nvSpPr>
        <p:spPr>
          <a:xfrm>
            <a:off x="4529667" y="4717256"/>
            <a:ext cx="4245900" cy="273900"/>
          </a:xfrm>
          <a:prstGeom prst="rect">
            <a:avLst/>
          </a:prstGeom>
          <a:solidFill>
            <a:srgbClr val="000040">
              <a:alpha val="76470"/>
            </a:srgbClr>
          </a:solidFill>
          <a:ln>
            <a:noFill/>
          </a:ln>
        </p:spPr>
        <p:txBody>
          <a:bodyPr anchorCtr="0" anchor="t" bIns="91425" lIns="91425" spcFirstLastPara="1" rIns="91425" wrap="square" tIns="91425">
            <a:noAutofit/>
          </a:bodyPr>
          <a:lstStyle>
            <a:lvl1pPr indent="-228600" lvl="0" marL="457200" rtl="0" algn="r">
              <a:spcBef>
                <a:spcPts val="600"/>
              </a:spcBef>
              <a:spcAft>
                <a:spcPts val="0"/>
              </a:spcAft>
              <a:buClr>
                <a:srgbClr val="F5F5DC"/>
              </a:buClr>
              <a:buSzPts val="3000"/>
              <a:buFont typeface="Arial"/>
              <a:buNone/>
              <a:defRPr/>
            </a:lvl1pPr>
            <a:lvl2pPr indent="-228600" lvl="1" marL="914400" rtl="0" algn="r">
              <a:spcBef>
                <a:spcPts val="500"/>
              </a:spcBef>
              <a:spcAft>
                <a:spcPts val="0"/>
              </a:spcAft>
              <a:buSzPts val="2400"/>
              <a:buFont typeface="Arial"/>
              <a:buNone/>
              <a:defRPr/>
            </a:lvl2pPr>
            <a:lvl3pPr indent="-228600" lvl="2" marL="1371600" rtl="0" algn="r">
              <a:spcBef>
                <a:spcPts val="500"/>
              </a:spcBef>
              <a:spcAft>
                <a:spcPts val="0"/>
              </a:spcAft>
              <a:buSzPts val="2400"/>
              <a:buFont typeface="Arial"/>
              <a:buNone/>
              <a:defRPr/>
            </a:lvl3pPr>
            <a:lvl4pPr indent="-228600" lvl="3" marL="1828800" rtl="0" algn="r">
              <a:spcBef>
                <a:spcPts val="400"/>
              </a:spcBef>
              <a:spcAft>
                <a:spcPts val="0"/>
              </a:spcAft>
              <a:buSzPts val="1800"/>
              <a:buFont typeface="Arial"/>
              <a:buNone/>
              <a:defRPr/>
            </a:lvl4pPr>
            <a:lvl5pPr indent="-228600" lvl="4" marL="2286000" rtl="0" algn="r">
              <a:spcBef>
                <a:spcPts val="400"/>
              </a:spcBef>
              <a:spcAft>
                <a:spcPts val="0"/>
              </a:spcAft>
              <a:buSzPts val="1800"/>
              <a:buFont typeface="Arial"/>
              <a:buNone/>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1">
  <p:cSld name="Title and Content">
    <p:spTree>
      <p:nvGrpSpPr>
        <p:cNvPr id="51" name="Shape 51"/>
        <p:cNvGrpSpPr/>
        <p:nvPr/>
      </p:nvGrpSpPr>
      <p:grpSpPr>
        <a:xfrm>
          <a:off x="0" y="0"/>
          <a:ext cx="0" cy="0"/>
          <a:chOff x="0" y="0"/>
          <a:chExt cx="0" cy="0"/>
        </a:xfrm>
      </p:grpSpPr>
      <p:sp>
        <p:nvSpPr>
          <p:cNvPr id="52" name="Google Shape;52;p13"/>
          <p:cNvSpPr txBox="1"/>
          <p:nvPr>
            <p:ph type="title"/>
          </p:nvPr>
        </p:nvSpPr>
        <p:spPr>
          <a:xfrm>
            <a:off x="685800" y="50006"/>
            <a:ext cx="6807300" cy="10287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3" name="Google Shape;53;p13"/>
          <p:cNvSpPr txBox="1"/>
          <p:nvPr>
            <p:ph idx="1" type="body"/>
          </p:nvPr>
        </p:nvSpPr>
        <p:spPr>
          <a:xfrm>
            <a:off x="685800" y="1365646"/>
            <a:ext cx="7770900" cy="3351600"/>
          </a:xfrm>
          <a:prstGeom prst="rect">
            <a:avLst/>
          </a:prstGeom>
          <a:noFill/>
          <a:ln>
            <a:noFill/>
          </a:ln>
        </p:spPr>
        <p:txBody>
          <a:bodyPr anchorCtr="0" anchor="t" bIns="91425" lIns="91425" spcFirstLastPara="1" rIns="91425" wrap="square" tIns="91425">
            <a:noAutofit/>
          </a:bodyPr>
          <a:lstStyle>
            <a:lvl1pPr indent="-228600" lvl="0" marL="457200" rtl="0">
              <a:spcBef>
                <a:spcPts val="600"/>
              </a:spcBef>
              <a:spcAft>
                <a:spcPts val="0"/>
              </a:spcAft>
              <a:buSzPts val="3000"/>
              <a:buFont typeface="Arial"/>
              <a:buNone/>
              <a:defRPr/>
            </a:lvl1pPr>
            <a:lvl2pPr indent="-228600" lvl="1" marL="914400" rtl="0">
              <a:spcBef>
                <a:spcPts val="500"/>
              </a:spcBef>
              <a:spcAft>
                <a:spcPts val="0"/>
              </a:spcAft>
              <a:buSzPts val="2400"/>
              <a:buFont typeface="Arial"/>
              <a:buNone/>
              <a:defRPr/>
            </a:lvl2pPr>
            <a:lvl3pPr indent="-228600" lvl="2" marL="1371600" rtl="0">
              <a:spcBef>
                <a:spcPts val="500"/>
              </a:spcBef>
              <a:spcAft>
                <a:spcPts val="0"/>
              </a:spcAft>
              <a:buSzPts val="2400"/>
              <a:buFont typeface="Arial"/>
              <a:buNone/>
              <a:defRPr/>
            </a:lvl3pPr>
            <a:lvl4pPr indent="-228600" lvl="3" marL="1828800" rtl="0">
              <a:spcBef>
                <a:spcPts val="400"/>
              </a:spcBef>
              <a:spcAft>
                <a:spcPts val="0"/>
              </a:spcAft>
              <a:buSzPts val="1800"/>
              <a:buFont typeface="Arial"/>
              <a:buNone/>
              <a:defRPr/>
            </a:lvl4pPr>
            <a:lvl5pPr indent="-228600" lvl="4" marL="2286000" rtl="0">
              <a:spcBef>
                <a:spcPts val="400"/>
              </a:spcBef>
              <a:spcAft>
                <a:spcPts val="0"/>
              </a:spcAft>
              <a:buSzPts val="1800"/>
              <a:buFont typeface="Arial"/>
              <a:buNone/>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54" name="Google Shape;54;p13"/>
          <p:cNvSpPr txBox="1"/>
          <p:nvPr>
            <p:ph idx="2" type="body"/>
          </p:nvPr>
        </p:nvSpPr>
        <p:spPr>
          <a:xfrm>
            <a:off x="4529667" y="4717256"/>
            <a:ext cx="4245900" cy="273900"/>
          </a:xfrm>
          <a:prstGeom prst="rect">
            <a:avLst/>
          </a:prstGeom>
          <a:noFill/>
          <a:ln>
            <a:noFill/>
          </a:ln>
        </p:spPr>
        <p:txBody>
          <a:bodyPr anchorCtr="0" anchor="t" bIns="91425" lIns="91425" spcFirstLastPara="1" rIns="91425" wrap="square" tIns="91425">
            <a:noAutofit/>
          </a:bodyPr>
          <a:lstStyle>
            <a:lvl1pPr indent="-228600" lvl="0" marL="457200" rtl="0" algn="r">
              <a:spcBef>
                <a:spcPts val="600"/>
              </a:spcBef>
              <a:spcAft>
                <a:spcPts val="0"/>
              </a:spcAft>
              <a:buSzPts val="3000"/>
              <a:buFont typeface="Arial"/>
              <a:buNone/>
              <a:defRPr/>
            </a:lvl1pPr>
            <a:lvl2pPr indent="-228600" lvl="1" marL="914400" rtl="0" algn="r">
              <a:spcBef>
                <a:spcPts val="500"/>
              </a:spcBef>
              <a:spcAft>
                <a:spcPts val="0"/>
              </a:spcAft>
              <a:buSzPts val="2400"/>
              <a:buFont typeface="Arial"/>
              <a:buNone/>
              <a:defRPr/>
            </a:lvl2pPr>
            <a:lvl3pPr indent="-228600" lvl="2" marL="1371600" rtl="0" algn="r">
              <a:spcBef>
                <a:spcPts val="500"/>
              </a:spcBef>
              <a:spcAft>
                <a:spcPts val="0"/>
              </a:spcAft>
              <a:buSzPts val="2400"/>
              <a:buFont typeface="Arial"/>
              <a:buNone/>
              <a:defRPr/>
            </a:lvl3pPr>
            <a:lvl4pPr indent="-228600" lvl="3" marL="1828800" rtl="0" algn="r">
              <a:spcBef>
                <a:spcPts val="400"/>
              </a:spcBef>
              <a:spcAft>
                <a:spcPts val="0"/>
              </a:spcAft>
              <a:buSzPts val="1800"/>
              <a:buFont typeface="Arial"/>
              <a:buNone/>
              <a:defRPr/>
            </a:lvl4pPr>
            <a:lvl5pPr indent="-228600" lvl="4" marL="2286000" rtl="0" algn="r">
              <a:spcBef>
                <a:spcPts val="400"/>
              </a:spcBef>
              <a:spcAft>
                <a:spcPts val="0"/>
              </a:spcAft>
              <a:buSzPts val="1800"/>
              <a:buFont typeface="Arial"/>
              <a:buNone/>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9">
  <p:cSld name="TITLE_AND_BODY_10">
    <p:spTree>
      <p:nvGrpSpPr>
        <p:cNvPr id="55" name="Shape 55"/>
        <p:cNvGrpSpPr/>
        <p:nvPr/>
      </p:nvGrpSpPr>
      <p:grpSpPr>
        <a:xfrm>
          <a:off x="0" y="0"/>
          <a:ext cx="0" cy="0"/>
          <a:chOff x="0" y="0"/>
          <a:chExt cx="0" cy="0"/>
        </a:xfrm>
      </p:grpSpPr>
      <p:sp>
        <p:nvSpPr>
          <p:cNvPr id="56" name="Google Shape;56;p14"/>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7" name="Google Shape;57;p14"/>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pic>
        <p:nvPicPr>
          <p:cNvPr id="58" name="Google Shape;58;p14"/>
          <p:cNvPicPr preferRelativeResize="0"/>
          <p:nvPr/>
        </p:nvPicPr>
        <p:blipFill rotWithShape="1">
          <a:blip r:embed="rId2">
            <a:alphaModFix/>
          </a:blip>
          <a:srcRect b="0" l="0" r="60062" t="0"/>
          <a:stretch/>
        </p:blipFill>
        <p:spPr>
          <a:xfrm>
            <a:off x="8533300" y="58250"/>
            <a:ext cx="499300" cy="571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3" name="Shape 63"/>
        <p:cNvGrpSpPr/>
        <p:nvPr/>
      </p:nvGrpSpPr>
      <p:grpSpPr>
        <a:xfrm>
          <a:off x="0" y="0"/>
          <a:ext cx="0" cy="0"/>
          <a:chOff x="0" y="0"/>
          <a:chExt cx="0" cy="0"/>
        </a:xfrm>
      </p:grpSpPr>
      <p:sp>
        <p:nvSpPr>
          <p:cNvPr id="64" name="Google Shape;64;p16"/>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pic>
        <p:nvPicPr>
          <p:cNvPr id="65" name="Google Shape;65;p16"/>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 etc">
  <p:cSld name="TITLE_AND_BODY_1">
    <p:spTree>
      <p:nvGrpSpPr>
        <p:cNvPr id="66" name="Shape 66"/>
        <p:cNvGrpSpPr/>
        <p:nvPr/>
      </p:nvGrpSpPr>
      <p:grpSpPr>
        <a:xfrm>
          <a:off x="0" y="0"/>
          <a:ext cx="0" cy="0"/>
          <a:chOff x="0" y="0"/>
          <a:chExt cx="0" cy="0"/>
        </a:xfrm>
      </p:grpSpPr>
      <p:sp>
        <p:nvSpPr>
          <p:cNvPr id="67" name="Google Shape;67;p17"/>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2pPr>
            <a:lvl3pPr lvl="2"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3pPr>
            <a:lvl4pPr lvl="3"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4pPr>
            <a:lvl5pPr lvl="4"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5pPr>
            <a:lvl6pPr lvl="5"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6pPr>
            <a:lvl7pPr lvl="6"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7pPr>
            <a:lvl8pPr lvl="7"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8pPr>
            <a:lvl9pPr lvl="8"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9pPr>
          </a:lstStyle>
          <a:p/>
        </p:txBody>
      </p:sp>
      <p:sp>
        <p:nvSpPr>
          <p:cNvPr id="68" name="Google Shape;68;p17"/>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00"/>
              </a:spcBef>
              <a:spcAft>
                <a:spcPts val="0"/>
              </a:spcAft>
              <a:buClr>
                <a:srgbClr val="303030"/>
              </a:buClr>
              <a:buSzPts val="3000"/>
              <a:buFont typeface="Roboto"/>
              <a:buNone/>
              <a:defRPr b="0" i="0" sz="3000" u="none" cap="none" strike="noStrike">
                <a:solidFill>
                  <a:srgbClr val="303030"/>
                </a:solidFill>
                <a:latin typeface="Roboto"/>
                <a:ea typeface="Roboto"/>
                <a:cs typeface="Roboto"/>
                <a:sym typeface="Roboto"/>
              </a:defRPr>
            </a:lvl1pPr>
            <a:lvl2pPr lvl="1"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2pPr>
            <a:lvl3pPr lvl="2"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3pPr>
            <a:lvl4pPr lvl="3"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4pPr>
            <a:lvl5pPr lvl="4"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5pPr>
            <a:lvl6pPr lvl="5"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6pPr>
            <a:lvl7pPr lvl="6"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7pPr>
            <a:lvl8pPr lvl="7"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8pPr>
            <a:lvl9pPr lvl="8"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9pPr>
          </a:lstStyle>
          <a:p/>
        </p:txBody>
      </p:sp>
      <p:sp>
        <p:nvSpPr>
          <p:cNvPr id="69" name="Google Shape;69;p17"/>
          <p:cNvSpPr txBox="1"/>
          <p:nvPr>
            <p:ph idx="2" type="body"/>
          </p:nvPr>
        </p:nvSpPr>
        <p:spPr>
          <a:xfrm>
            <a:off x="457200" y="4703290"/>
            <a:ext cx="8229600" cy="519600"/>
          </a:xfrm>
          <a:prstGeom prst="rect">
            <a:avLst/>
          </a:prstGeom>
          <a:noFill/>
          <a:ln>
            <a:noFill/>
          </a:ln>
        </p:spPr>
        <p:txBody>
          <a:bodyPr anchorCtr="0" anchor="b" bIns="91425" lIns="91425" spcFirstLastPara="1" rIns="91425" wrap="square" tIns="91425">
            <a:noAutofit/>
          </a:bodyPr>
          <a:lstStyle>
            <a:lvl1pPr indent="-419100" lvl="0" marL="457200" marR="0" rtl="0" algn="r">
              <a:lnSpc>
                <a:spcPct val="100000"/>
              </a:lnSpc>
              <a:spcBef>
                <a:spcPts val="0"/>
              </a:spcBef>
              <a:spcAft>
                <a:spcPts val="0"/>
              </a:spcAft>
              <a:buClr>
                <a:srgbClr val="FFFFFF"/>
              </a:buClr>
              <a:buSzPts val="3000"/>
              <a:buFont typeface="Roboto"/>
              <a:buChar char="●"/>
              <a:defRPr b="0" i="0" sz="1800" u="none" cap="none" strike="noStrike">
                <a:solidFill>
                  <a:srgbClr val="FFFFFF"/>
                </a:solidFill>
                <a:latin typeface="Roboto"/>
                <a:ea typeface="Roboto"/>
                <a:cs typeface="Roboto"/>
                <a:sym typeface="Roboto"/>
              </a:defRPr>
            </a:lvl1pPr>
            <a:lvl2pPr indent="-381000" lvl="1" marL="914400" marR="0" rtl="0" algn="r">
              <a:lnSpc>
                <a:spcPct val="100000"/>
              </a:lnSpc>
              <a:spcBef>
                <a:spcPts val="0"/>
              </a:spcBef>
              <a:spcAft>
                <a:spcPts val="0"/>
              </a:spcAft>
              <a:buClr>
                <a:srgbClr val="FFFFFF"/>
              </a:buClr>
              <a:buSzPts val="2400"/>
              <a:buFont typeface="Roboto"/>
              <a:buChar char="○"/>
              <a:defRPr b="0" i="0" sz="1800" u="none" cap="none" strike="noStrike">
                <a:solidFill>
                  <a:srgbClr val="FFFFFF"/>
                </a:solidFill>
                <a:latin typeface="Roboto"/>
                <a:ea typeface="Roboto"/>
                <a:cs typeface="Roboto"/>
                <a:sym typeface="Roboto"/>
              </a:defRPr>
            </a:lvl2pPr>
            <a:lvl3pPr indent="-381000" lvl="2" marL="1371600" marR="0" rtl="0" algn="r">
              <a:lnSpc>
                <a:spcPct val="100000"/>
              </a:lnSpc>
              <a:spcBef>
                <a:spcPts val="0"/>
              </a:spcBef>
              <a:spcAft>
                <a:spcPts val="0"/>
              </a:spcAft>
              <a:buClr>
                <a:srgbClr val="FFFFFF"/>
              </a:buClr>
              <a:buSzPts val="2400"/>
              <a:buFont typeface="Roboto"/>
              <a:buChar char="■"/>
              <a:defRPr b="0" i="0" sz="1800" u="none" cap="none" strike="noStrike">
                <a:solidFill>
                  <a:srgbClr val="FFFFFF"/>
                </a:solidFill>
                <a:latin typeface="Roboto"/>
                <a:ea typeface="Roboto"/>
                <a:cs typeface="Roboto"/>
                <a:sym typeface="Roboto"/>
              </a:defRPr>
            </a:lvl3pPr>
            <a:lvl4pPr indent="-342900" lvl="3" marL="1828800" marR="0" rtl="0" algn="r">
              <a:lnSpc>
                <a:spcPct val="100000"/>
              </a:lnSpc>
              <a:spcBef>
                <a:spcPts val="0"/>
              </a:spcBef>
              <a:spcAft>
                <a:spcPts val="0"/>
              </a:spcAft>
              <a:buClr>
                <a:srgbClr val="FFFFFF"/>
              </a:buClr>
              <a:buSzPts val="1800"/>
              <a:buFont typeface="Roboto"/>
              <a:buChar char="●"/>
              <a:defRPr b="0" i="0" sz="1800" u="none" cap="none" strike="noStrike">
                <a:solidFill>
                  <a:srgbClr val="FFFFFF"/>
                </a:solidFill>
                <a:latin typeface="Roboto"/>
                <a:ea typeface="Roboto"/>
                <a:cs typeface="Roboto"/>
                <a:sym typeface="Roboto"/>
              </a:defRPr>
            </a:lvl4pPr>
            <a:lvl5pPr indent="-342900" lvl="4" marL="2286000" marR="0" rtl="0" algn="r">
              <a:lnSpc>
                <a:spcPct val="100000"/>
              </a:lnSpc>
              <a:spcBef>
                <a:spcPts val="0"/>
              </a:spcBef>
              <a:spcAft>
                <a:spcPts val="0"/>
              </a:spcAft>
              <a:buClr>
                <a:srgbClr val="FFFFFF"/>
              </a:buClr>
              <a:buSzPts val="1800"/>
              <a:buFont typeface="Roboto"/>
              <a:buChar char="○"/>
              <a:defRPr b="0" i="0" sz="1800" u="none" cap="none" strike="noStrike">
                <a:solidFill>
                  <a:srgbClr val="FFFFFF"/>
                </a:solidFill>
                <a:latin typeface="Roboto"/>
                <a:ea typeface="Roboto"/>
                <a:cs typeface="Roboto"/>
                <a:sym typeface="Roboto"/>
              </a:defRPr>
            </a:lvl5pPr>
            <a:lvl6pPr indent="-342900" lvl="5" marL="2743200" marR="0" rtl="0" algn="r">
              <a:lnSpc>
                <a:spcPct val="100000"/>
              </a:lnSpc>
              <a:spcBef>
                <a:spcPts val="0"/>
              </a:spcBef>
              <a:spcAft>
                <a:spcPts val="0"/>
              </a:spcAft>
              <a:buClr>
                <a:srgbClr val="FFFFFF"/>
              </a:buClr>
              <a:buSzPts val="1800"/>
              <a:buFont typeface="Roboto"/>
              <a:buChar char="■"/>
              <a:defRPr b="0" i="0" sz="1800" u="none" cap="none" strike="noStrike">
                <a:solidFill>
                  <a:srgbClr val="FFFFFF"/>
                </a:solidFill>
                <a:latin typeface="Roboto"/>
                <a:ea typeface="Roboto"/>
                <a:cs typeface="Roboto"/>
                <a:sym typeface="Roboto"/>
              </a:defRPr>
            </a:lvl6pPr>
            <a:lvl7pPr indent="-342900" lvl="6" marL="3200400" marR="0" rtl="0" algn="r">
              <a:lnSpc>
                <a:spcPct val="100000"/>
              </a:lnSpc>
              <a:spcBef>
                <a:spcPts val="0"/>
              </a:spcBef>
              <a:spcAft>
                <a:spcPts val="0"/>
              </a:spcAft>
              <a:buClr>
                <a:srgbClr val="FFFFFF"/>
              </a:buClr>
              <a:buSzPts val="1800"/>
              <a:buFont typeface="Roboto"/>
              <a:buChar char="●"/>
              <a:defRPr b="0" i="0" sz="1800" u="none" cap="none" strike="noStrike">
                <a:solidFill>
                  <a:srgbClr val="FFFFFF"/>
                </a:solidFill>
                <a:latin typeface="Roboto"/>
                <a:ea typeface="Roboto"/>
                <a:cs typeface="Roboto"/>
                <a:sym typeface="Roboto"/>
              </a:defRPr>
            </a:lvl7pPr>
            <a:lvl8pPr indent="-342900" lvl="7" marL="3657600" marR="0" rtl="0" algn="r">
              <a:lnSpc>
                <a:spcPct val="100000"/>
              </a:lnSpc>
              <a:spcBef>
                <a:spcPts val="0"/>
              </a:spcBef>
              <a:spcAft>
                <a:spcPts val="0"/>
              </a:spcAft>
              <a:buClr>
                <a:srgbClr val="FFFFFF"/>
              </a:buClr>
              <a:buSzPts val="1800"/>
              <a:buFont typeface="Roboto"/>
              <a:buChar char="○"/>
              <a:defRPr b="0" i="0" sz="1800" u="none" cap="none" strike="noStrike">
                <a:solidFill>
                  <a:srgbClr val="FFFFFF"/>
                </a:solidFill>
                <a:latin typeface="Roboto"/>
                <a:ea typeface="Roboto"/>
                <a:cs typeface="Roboto"/>
                <a:sym typeface="Roboto"/>
              </a:defRPr>
            </a:lvl8pPr>
            <a:lvl9pPr indent="-342900" lvl="8" marL="4114800" marR="0" rtl="0" algn="r">
              <a:lnSpc>
                <a:spcPct val="100000"/>
              </a:lnSpc>
              <a:spcBef>
                <a:spcPts val="0"/>
              </a:spcBef>
              <a:spcAft>
                <a:spcPts val="0"/>
              </a:spcAft>
              <a:buClr>
                <a:srgbClr val="FFFFFF"/>
              </a:buClr>
              <a:buSzPts val="1800"/>
              <a:buFont typeface="Roboto"/>
              <a:buChar char="■"/>
              <a:defRPr b="0" i="0" sz="1800" u="none" cap="none" strike="noStrike">
                <a:solidFill>
                  <a:srgbClr val="FFFFFF"/>
                </a:solidFill>
                <a:latin typeface="Roboto"/>
                <a:ea typeface="Roboto"/>
                <a:cs typeface="Roboto"/>
                <a:sym typeface="Roboto"/>
              </a:defRPr>
            </a:lvl9pPr>
          </a:lstStyle>
          <a:p/>
        </p:txBody>
      </p:sp>
      <p:cxnSp>
        <p:nvCxnSpPr>
          <p:cNvPr id="70" name="Google Shape;70;p17"/>
          <p:cNvCxnSpPr/>
          <p:nvPr/>
        </p:nvCxnSpPr>
        <p:spPr>
          <a:xfrm>
            <a:off x="686725" y="1206994"/>
            <a:ext cx="0" cy="3423300"/>
          </a:xfrm>
          <a:prstGeom prst="straightConnector1">
            <a:avLst/>
          </a:prstGeom>
          <a:noFill/>
          <a:ln cap="flat" cmpd="sng" w="76200">
            <a:solidFill>
              <a:srgbClr val="00A06E"/>
            </a:solidFill>
            <a:prstDash val="solid"/>
            <a:round/>
            <a:headEnd len="sm" w="sm" type="none"/>
            <a:tailEnd len="sm" w="sm" type="none"/>
          </a:ln>
        </p:spPr>
      </p:cxnSp>
      <p:pic>
        <p:nvPicPr>
          <p:cNvPr id="71" name="Google Shape;71;p17"/>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63532"/>
        </a:solidFill>
      </p:bgPr>
    </p:bg>
    <p:spTree>
      <p:nvGrpSpPr>
        <p:cNvPr id="72" name="Shape 72"/>
        <p:cNvGrpSpPr/>
        <p:nvPr/>
      </p:nvGrpSpPr>
      <p:grpSpPr>
        <a:xfrm>
          <a:off x="0" y="0"/>
          <a:ext cx="0" cy="0"/>
          <a:chOff x="0" y="0"/>
          <a:chExt cx="0" cy="0"/>
        </a:xfrm>
      </p:grpSpPr>
      <p:sp>
        <p:nvSpPr>
          <p:cNvPr id="73" name="Google Shape;73;p18"/>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000"/>
              <a:buFont typeface="Roboto"/>
              <a:buNone/>
              <a:defRPr b="0" i="0" sz="30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2pPr>
            <a:lvl3pPr lvl="2"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3pPr>
            <a:lvl4pPr lvl="3"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4pPr>
            <a:lvl5pPr lvl="4"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5pPr>
            <a:lvl6pPr lvl="5"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6pPr>
            <a:lvl7pPr lvl="6"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7pPr>
            <a:lvl8pPr lvl="7"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8pPr>
            <a:lvl9pPr lvl="8"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9pPr>
          </a:lstStyle>
          <a:p/>
        </p:txBody>
      </p:sp>
      <p:sp>
        <p:nvSpPr>
          <p:cNvPr id="74" name="Google Shape;74;p18"/>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4800"/>
              <a:buFont typeface="Roboto Slab"/>
              <a:buNone/>
              <a:defRPr b="1" i="0" sz="4800" u="none" cap="none" strike="noStrike">
                <a:solidFill>
                  <a:schemeClr val="lt1"/>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9pPr>
          </a:lstStyle>
          <a:p/>
        </p:txBody>
      </p:sp>
      <p:pic>
        <p:nvPicPr>
          <p:cNvPr id="75" name="Google Shape;75;p18"/>
          <p:cNvPicPr preferRelativeResize="0"/>
          <p:nvPr/>
        </p:nvPicPr>
        <p:blipFill rotWithShape="1">
          <a:blip r:embed="rId2">
            <a:alphaModFix/>
          </a:blip>
          <a:srcRect b="0" l="0" r="0" t="0"/>
          <a:stretch/>
        </p:blipFill>
        <p:spPr>
          <a:xfrm>
            <a:off x="685800" y="227006"/>
            <a:ext cx="1065361" cy="49560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p:cSld name="TITLE_1">
    <p:bg>
      <p:bgPr>
        <a:solidFill>
          <a:srgbClr val="063532"/>
        </a:solidFill>
      </p:bgPr>
    </p:bg>
    <p:spTree>
      <p:nvGrpSpPr>
        <p:cNvPr id="76" name="Shape 76"/>
        <p:cNvGrpSpPr/>
        <p:nvPr/>
      </p:nvGrpSpPr>
      <p:grpSpPr>
        <a:xfrm>
          <a:off x="0" y="0"/>
          <a:ext cx="0" cy="0"/>
          <a:chOff x="0" y="0"/>
          <a:chExt cx="0" cy="0"/>
        </a:xfrm>
      </p:grpSpPr>
      <p:sp>
        <p:nvSpPr>
          <p:cNvPr id="77" name="Google Shape;77;p19"/>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000"/>
              <a:buFont typeface="Roboto"/>
              <a:buNone/>
              <a:defRPr b="0" i="0" sz="30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2pPr>
            <a:lvl3pPr lvl="2"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3pPr>
            <a:lvl4pPr lvl="3"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4pPr>
            <a:lvl5pPr lvl="4"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5pPr>
            <a:lvl6pPr lvl="5"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6pPr>
            <a:lvl7pPr lvl="6"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7pPr>
            <a:lvl8pPr lvl="7"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8pPr>
            <a:lvl9pPr lvl="8"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9pPr>
          </a:lstStyle>
          <a:p/>
        </p:txBody>
      </p:sp>
      <p:sp>
        <p:nvSpPr>
          <p:cNvPr id="78" name="Google Shape;78;p19"/>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4800"/>
              <a:buFont typeface="Roboto Slab"/>
              <a:buNone/>
              <a:defRPr b="1" i="0" sz="4800" u="none" cap="none" strike="noStrike">
                <a:solidFill>
                  <a:schemeClr val="lt1"/>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9pPr>
          </a:lstStyle>
          <a:p/>
        </p:txBody>
      </p:sp>
      <p:pic>
        <p:nvPicPr>
          <p:cNvPr id="79" name="Google Shape;79;p19"/>
          <p:cNvPicPr preferRelativeResize="0"/>
          <p:nvPr/>
        </p:nvPicPr>
        <p:blipFill rotWithShape="1">
          <a:blip r:embed="rId2">
            <a:alphaModFix/>
          </a:blip>
          <a:srcRect b="0" l="0" r="0" t="0"/>
          <a:stretch/>
        </p:blipFill>
        <p:spPr>
          <a:xfrm>
            <a:off x="8242175" y="86138"/>
            <a:ext cx="543431" cy="6101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0" name="Shape 80"/>
        <p:cNvGrpSpPr/>
        <p:nvPr/>
      </p:nvGrpSpPr>
      <p:grpSpPr>
        <a:xfrm>
          <a:off x="0" y="0"/>
          <a:ext cx="0" cy="0"/>
          <a:chOff x="0" y="0"/>
          <a:chExt cx="0" cy="0"/>
        </a:xfrm>
      </p:grpSpPr>
      <p:sp>
        <p:nvSpPr>
          <p:cNvPr id="81" name="Google Shape;81;p20"/>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82" name="Google Shape;82;p20"/>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83" name="Google Shape;83;p20"/>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4" name="Shape 84"/>
        <p:cNvGrpSpPr/>
        <p:nvPr/>
      </p:nvGrpSpPr>
      <p:grpSpPr>
        <a:xfrm>
          <a:off x="0" y="0"/>
          <a:ext cx="0" cy="0"/>
          <a:chOff x="0" y="0"/>
          <a:chExt cx="0" cy="0"/>
        </a:xfrm>
      </p:grpSpPr>
      <p:sp>
        <p:nvSpPr>
          <p:cNvPr id="85" name="Google Shape;85;p21"/>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86" name="Google Shape;86;p21"/>
          <p:cNvSpPr txBox="1"/>
          <p:nvPr>
            <p:ph idx="1" type="body"/>
          </p:nvPr>
        </p:nvSpPr>
        <p:spPr>
          <a:xfrm>
            <a:off x="457200" y="1200150"/>
            <a:ext cx="39945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87" name="Google Shape;87;p21"/>
          <p:cNvSpPr txBox="1"/>
          <p:nvPr>
            <p:ph idx="2" type="body"/>
          </p:nvPr>
        </p:nvSpPr>
        <p:spPr>
          <a:xfrm>
            <a:off x="4692274" y="1200150"/>
            <a:ext cx="39945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88" name="Google Shape;88;p21"/>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p:cSld name="TITLE_1">
    <p:bg>
      <p:bgPr>
        <a:solidFill>
          <a:srgbClr val="063532"/>
        </a:solidFill>
      </p:bgPr>
    </p:bg>
    <p:spTree>
      <p:nvGrpSpPr>
        <p:cNvPr id="13" name="Shape 13"/>
        <p:cNvGrpSpPr/>
        <p:nvPr/>
      </p:nvGrpSpPr>
      <p:grpSpPr>
        <a:xfrm>
          <a:off x="0" y="0"/>
          <a:ext cx="0" cy="0"/>
          <a:chOff x="0" y="0"/>
          <a:chExt cx="0" cy="0"/>
        </a:xfrm>
      </p:grpSpPr>
      <p:sp>
        <p:nvSpPr>
          <p:cNvPr id="14" name="Google Shape;14;p3"/>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p:txBody>
      </p:sp>
      <p:sp>
        <p:nvSpPr>
          <p:cNvPr id="15" name="Google Shape;15;p3"/>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6" name="Google Shape;16;p3"/>
          <p:cNvPicPr preferRelativeResize="0"/>
          <p:nvPr/>
        </p:nvPicPr>
        <p:blipFill>
          <a:blip r:embed="rId2">
            <a:alphaModFix/>
          </a:blip>
          <a:stretch>
            <a:fillRect/>
          </a:stretch>
        </p:blipFill>
        <p:spPr>
          <a:xfrm>
            <a:off x="8242175" y="86137"/>
            <a:ext cx="558094" cy="62658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9" name="Shape 89"/>
        <p:cNvGrpSpPr/>
        <p:nvPr/>
      </p:nvGrpSpPr>
      <p:grpSpPr>
        <a:xfrm>
          <a:off x="0" y="0"/>
          <a:ext cx="0" cy="0"/>
          <a:chOff x="0" y="0"/>
          <a:chExt cx="0" cy="0"/>
        </a:xfrm>
      </p:grpSpPr>
      <p:sp>
        <p:nvSpPr>
          <p:cNvPr id="90" name="Google Shape;90;p22"/>
          <p:cNvSpPr txBox="1"/>
          <p:nvPr>
            <p:ph idx="1" type="body"/>
          </p:nvPr>
        </p:nvSpPr>
        <p:spPr>
          <a:xfrm>
            <a:off x="4944450" y="4920300"/>
            <a:ext cx="4087500" cy="280500"/>
          </a:xfrm>
          <a:prstGeom prst="rect">
            <a:avLst/>
          </a:prstGeom>
          <a:noFill/>
          <a:ln>
            <a:noFill/>
          </a:ln>
        </p:spPr>
        <p:txBody>
          <a:bodyPr anchorCtr="0" anchor="b" bIns="91425" lIns="91425" spcFirstLastPara="1" rIns="91425" wrap="square" tIns="91425">
            <a:noAutofit/>
          </a:bodyPr>
          <a:lstStyle>
            <a:lvl1pPr indent="-228600" lvl="0" marL="457200" marR="0" rtl="0" algn="r">
              <a:lnSpc>
                <a:spcPct val="100000"/>
              </a:lnSpc>
              <a:spcBef>
                <a:spcPts val="0"/>
              </a:spcBef>
              <a:spcAft>
                <a:spcPts val="0"/>
              </a:spcAft>
              <a:buClr>
                <a:srgbClr val="FFFFFF"/>
              </a:buClr>
              <a:buSzPts val="1600"/>
              <a:buFont typeface="Roboto"/>
              <a:buNone/>
              <a:defRPr b="0" i="0" sz="1600" u="none" cap="none" strike="noStrike">
                <a:solidFill>
                  <a:srgbClr val="FFFFFF"/>
                </a:solidFill>
                <a:latin typeface="Roboto"/>
                <a:ea typeface="Roboto"/>
                <a:cs typeface="Roboto"/>
                <a:sym typeface="Roboto"/>
              </a:defRPr>
            </a:lvl1pPr>
          </a:lstStyle>
          <a:p/>
        </p:txBody>
      </p:sp>
      <p:pic>
        <p:nvPicPr>
          <p:cNvPr id="91" name="Google Shape;91;p22"/>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2" name="Shape 92"/>
        <p:cNvGrpSpPr/>
        <p:nvPr/>
      </p:nvGrpSpPr>
      <p:grpSpPr>
        <a:xfrm>
          <a:off x="0" y="0"/>
          <a:ext cx="0" cy="0"/>
          <a:chOff x="0" y="0"/>
          <a:chExt cx="0" cy="0"/>
        </a:xfrm>
      </p:grpSpPr>
      <p:pic>
        <p:nvPicPr>
          <p:cNvPr id="93" name="Google Shape;93;p23"/>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8">
  <p:cSld name="TITLE_AND_BODY_9">
    <p:spTree>
      <p:nvGrpSpPr>
        <p:cNvPr id="94" name="Shape 94"/>
        <p:cNvGrpSpPr/>
        <p:nvPr/>
      </p:nvGrpSpPr>
      <p:grpSpPr>
        <a:xfrm>
          <a:off x="0" y="0"/>
          <a:ext cx="0" cy="0"/>
          <a:chOff x="0" y="0"/>
          <a:chExt cx="0" cy="0"/>
        </a:xfrm>
      </p:grpSpPr>
      <p:sp>
        <p:nvSpPr>
          <p:cNvPr id="95" name="Google Shape;95;p24"/>
          <p:cNvSpPr txBox="1"/>
          <p:nvPr>
            <p:ph type="title"/>
          </p:nvPr>
        </p:nvSpPr>
        <p:spPr>
          <a:xfrm>
            <a:off x="457200" y="205988"/>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96" name="Google Shape;96;p24"/>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97" name="Google Shape;97;p24"/>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0">
    <p:spTree>
      <p:nvGrpSpPr>
        <p:cNvPr id="98" name="Shape 98"/>
        <p:cNvGrpSpPr/>
        <p:nvPr/>
      </p:nvGrpSpPr>
      <p:grpSpPr>
        <a:xfrm>
          <a:off x="0" y="0"/>
          <a:ext cx="0" cy="0"/>
          <a:chOff x="0" y="0"/>
          <a:chExt cx="0" cy="0"/>
        </a:xfrm>
      </p:grpSpPr>
      <p:sp>
        <p:nvSpPr>
          <p:cNvPr id="99" name="Google Shape;99;p25"/>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00" name="Google Shape;100;p25"/>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01" name="Google Shape;101;p25"/>
          <p:cNvSpPr txBox="1"/>
          <p:nvPr>
            <p:ph idx="2" type="subTitle"/>
          </p:nvPr>
        </p:nvSpPr>
        <p:spPr>
          <a:xfrm>
            <a:off x="4576275" y="4922381"/>
            <a:ext cx="4268400" cy="221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03030"/>
              </a:buClr>
              <a:buSzPts val="3000"/>
              <a:buFont typeface="Roboto"/>
              <a:buNone/>
              <a:defRPr b="0" i="0" sz="1400" u="none" cap="none" strike="noStrike">
                <a:solidFill>
                  <a:srgbClr val="FFFFFF"/>
                </a:solidFill>
                <a:latin typeface="Roboto"/>
                <a:ea typeface="Roboto"/>
                <a:cs typeface="Roboto"/>
                <a:sym typeface="Roboto"/>
              </a:defRPr>
            </a:lvl1pPr>
            <a:lvl2pPr lvl="1"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2pPr>
            <a:lvl3pPr lvl="2"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3pPr>
            <a:lvl4pPr lvl="3"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4pPr>
            <a:lvl5pPr lvl="4"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5pPr>
            <a:lvl6pPr lvl="5"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6pPr>
            <a:lvl7pPr lvl="6"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7pPr>
            <a:lvl8pPr lvl="7"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8pPr>
            <a:lvl9pPr lvl="8"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9pPr>
          </a:lstStyle>
          <a:p/>
        </p:txBody>
      </p:sp>
      <p:pic>
        <p:nvPicPr>
          <p:cNvPr id="102" name="Google Shape;102;p25"/>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5">
  <p:cSld name="TITLE_ONLY_5">
    <p:spTree>
      <p:nvGrpSpPr>
        <p:cNvPr id="103" name="Shape 103"/>
        <p:cNvGrpSpPr/>
        <p:nvPr/>
      </p:nvGrpSpPr>
      <p:grpSpPr>
        <a:xfrm>
          <a:off x="0" y="0"/>
          <a:ext cx="0" cy="0"/>
          <a:chOff x="0" y="0"/>
          <a:chExt cx="0" cy="0"/>
        </a:xfrm>
      </p:grpSpPr>
      <p:sp>
        <p:nvSpPr>
          <p:cNvPr id="104" name="Google Shape;104;p26"/>
          <p:cNvSpPr txBox="1"/>
          <p:nvPr>
            <p:ph type="title"/>
          </p:nvPr>
        </p:nvSpPr>
        <p:spPr>
          <a:xfrm>
            <a:off x="457200" y="205988"/>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pic>
        <p:nvPicPr>
          <p:cNvPr id="105" name="Google Shape;105;p26"/>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3">
  <p:cSld name="TITLE_ONLY_3">
    <p:spTree>
      <p:nvGrpSpPr>
        <p:cNvPr id="106" name="Shape 106"/>
        <p:cNvGrpSpPr/>
        <p:nvPr/>
      </p:nvGrpSpPr>
      <p:grpSpPr>
        <a:xfrm>
          <a:off x="0" y="0"/>
          <a:ext cx="0" cy="0"/>
          <a:chOff x="0" y="0"/>
          <a:chExt cx="0" cy="0"/>
        </a:xfrm>
      </p:grpSpPr>
      <p:sp>
        <p:nvSpPr>
          <p:cNvPr id="107" name="Google Shape;107;p27"/>
          <p:cNvSpPr txBox="1"/>
          <p:nvPr>
            <p:ph type="title"/>
          </p:nvPr>
        </p:nvSpPr>
        <p:spPr>
          <a:xfrm>
            <a:off x="457200" y="205988"/>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pic>
        <p:nvPicPr>
          <p:cNvPr id="108" name="Google Shape;108;p27"/>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7">
  <p:cSld name="TITLE_AND_BODY_8">
    <p:spTree>
      <p:nvGrpSpPr>
        <p:cNvPr id="109" name="Shape 109"/>
        <p:cNvGrpSpPr/>
        <p:nvPr/>
      </p:nvGrpSpPr>
      <p:grpSpPr>
        <a:xfrm>
          <a:off x="0" y="0"/>
          <a:ext cx="0" cy="0"/>
          <a:chOff x="0" y="0"/>
          <a:chExt cx="0" cy="0"/>
        </a:xfrm>
      </p:grpSpPr>
      <p:sp>
        <p:nvSpPr>
          <p:cNvPr id="110" name="Google Shape;110;p28"/>
          <p:cNvSpPr txBox="1"/>
          <p:nvPr>
            <p:ph type="title"/>
          </p:nvPr>
        </p:nvSpPr>
        <p:spPr>
          <a:xfrm>
            <a:off x="457200" y="205988"/>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11" name="Google Shape;111;p28"/>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112" name="Google Shape;112;p28"/>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 etc 1">
  <p:cSld name="Quotes etc">
    <p:spTree>
      <p:nvGrpSpPr>
        <p:cNvPr id="113" name="Shape 113"/>
        <p:cNvGrpSpPr/>
        <p:nvPr/>
      </p:nvGrpSpPr>
      <p:grpSpPr>
        <a:xfrm>
          <a:off x="0" y="0"/>
          <a:ext cx="0" cy="0"/>
          <a:chOff x="0" y="0"/>
          <a:chExt cx="0" cy="0"/>
        </a:xfrm>
      </p:grpSpPr>
      <p:sp>
        <p:nvSpPr>
          <p:cNvPr id="114" name="Google Shape;114;p29"/>
          <p:cNvSpPr txBox="1"/>
          <p:nvPr>
            <p:ph type="title"/>
          </p:nvPr>
        </p:nvSpPr>
        <p:spPr>
          <a:xfrm>
            <a:off x="457200" y="205987"/>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40"/>
              </a:buClr>
              <a:buSzPts val="3600"/>
              <a:buFont typeface="PT Sans"/>
              <a:buNone/>
              <a:defRPr b="1" i="0" sz="3600" u="none" cap="none" strike="noStrike">
                <a:solidFill>
                  <a:srgbClr val="000040"/>
                </a:solidFill>
                <a:latin typeface="PT Sans"/>
                <a:ea typeface="PT Sans"/>
                <a:cs typeface="PT Sans"/>
                <a:sym typeface="PT Sans"/>
              </a:defRPr>
            </a:lvl1pPr>
            <a:lvl2pPr lvl="1"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2pPr>
            <a:lvl3pPr lvl="2"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3pPr>
            <a:lvl4pPr lvl="3"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4pPr>
            <a:lvl5pPr lvl="4"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5pPr>
            <a:lvl6pPr lvl="5"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6pPr>
            <a:lvl7pPr lvl="6"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7pPr>
            <a:lvl8pPr lvl="7"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8pPr>
            <a:lvl9pPr lvl="8"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9pPr>
          </a:lstStyle>
          <a:p/>
        </p:txBody>
      </p:sp>
      <p:sp>
        <p:nvSpPr>
          <p:cNvPr id="115" name="Google Shape;115;p29"/>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40"/>
              </a:buClr>
              <a:buSzPts val="3000"/>
              <a:buFont typeface="PT Sans"/>
              <a:buNone/>
              <a:defRPr b="0" i="0" sz="3000" u="none" cap="none" strike="noStrike">
                <a:solidFill>
                  <a:srgbClr val="000040"/>
                </a:solidFill>
                <a:latin typeface="PT Sans"/>
                <a:ea typeface="PT Sans"/>
                <a:cs typeface="PT Sans"/>
                <a:sym typeface="PT Sans"/>
              </a:defRPr>
            </a:lvl1pPr>
            <a:lvl2pPr lvl="1" marR="0" rtl="0" algn="l">
              <a:lnSpc>
                <a:spcPct val="100000"/>
              </a:lnSpc>
              <a:spcBef>
                <a:spcPts val="0"/>
              </a:spcBef>
              <a:spcAft>
                <a:spcPts val="0"/>
              </a:spcAft>
              <a:buClr>
                <a:srgbClr val="000040"/>
              </a:buClr>
              <a:buSzPts val="2400"/>
              <a:buFont typeface="PT Sans"/>
              <a:buNone/>
              <a:defRPr b="0" i="0" sz="2400" u="none" cap="none" strike="noStrike">
                <a:solidFill>
                  <a:srgbClr val="000040"/>
                </a:solidFill>
                <a:latin typeface="PT Sans"/>
                <a:ea typeface="PT Sans"/>
                <a:cs typeface="PT Sans"/>
                <a:sym typeface="PT Sans"/>
              </a:defRPr>
            </a:lvl2pPr>
            <a:lvl3pPr lvl="2" marR="0" rtl="0" algn="l">
              <a:lnSpc>
                <a:spcPct val="100000"/>
              </a:lnSpc>
              <a:spcBef>
                <a:spcPts val="0"/>
              </a:spcBef>
              <a:spcAft>
                <a:spcPts val="0"/>
              </a:spcAft>
              <a:buClr>
                <a:srgbClr val="000040"/>
              </a:buClr>
              <a:buSzPts val="2400"/>
              <a:buFont typeface="PT Sans"/>
              <a:buNone/>
              <a:defRPr b="0" i="0" sz="2400" u="none" cap="none" strike="noStrike">
                <a:solidFill>
                  <a:srgbClr val="000040"/>
                </a:solidFill>
                <a:latin typeface="PT Sans"/>
                <a:ea typeface="PT Sans"/>
                <a:cs typeface="PT Sans"/>
                <a:sym typeface="PT Sans"/>
              </a:defRPr>
            </a:lvl3pPr>
            <a:lvl4pPr lvl="3"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4pPr>
            <a:lvl5pPr lvl="4"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5pPr>
            <a:lvl6pPr lvl="5"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6pPr>
            <a:lvl7pPr lvl="6"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7pPr>
            <a:lvl8pPr lvl="7"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8pPr>
            <a:lvl9pPr lvl="8"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9pPr>
          </a:lstStyle>
          <a:p/>
        </p:txBody>
      </p:sp>
      <p:sp>
        <p:nvSpPr>
          <p:cNvPr id="116" name="Google Shape;116;p29"/>
          <p:cNvSpPr txBox="1"/>
          <p:nvPr>
            <p:ph idx="2" type="body"/>
          </p:nvPr>
        </p:nvSpPr>
        <p:spPr>
          <a:xfrm>
            <a:off x="457200" y="4406309"/>
            <a:ext cx="8229600" cy="519600"/>
          </a:xfrm>
          <a:prstGeom prst="rect">
            <a:avLst/>
          </a:prstGeom>
          <a:noFill/>
          <a:ln>
            <a:noFill/>
          </a:ln>
        </p:spPr>
        <p:txBody>
          <a:bodyPr anchorCtr="0" anchor="b" bIns="91425" lIns="91425" spcFirstLastPara="1" rIns="91425" wrap="square" tIns="91425">
            <a:noAutofit/>
          </a:bodyPr>
          <a:lstStyle>
            <a:lvl1pPr indent="-228600" lvl="0" marL="457200" marR="0" rtl="0" algn="r">
              <a:lnSpc>
                <a:spcPct val="100000"/>
              </a:lnSpc>
              <a:spcBef>
                <a:spcPts val="0"/>
              </a:spcBef>
              <a:spcAft>
                <a:spcPts val="0"/>
              </a:spcAft>
              <a:buClr>
                <a:srgbClr val="000040"/>
              </a:buClr>
              <a:buSzPts val="3000"/>
              <a:buFont typeface="PT Sans"/>
              <a:buNone/>
              <a:defRPr b="0" i="0" sz="1800" u="none" cap="none" strike="noStrike">
                <a:solidFill>
                  <a:srgbClr val="000040"/>
                </a:solidFill>
                <a:latin typeface="PT Sans"/>
                <a:ea typeface="PT Sans"/>
                <a:cs typeface="PT Sans"/>
                <a:sym typeface="PT Sans"/>
              </a:defRPr>
            </a:lvl1pPr>
            <a:lvl2pPr indent="-228600" lvl="1" marL="914400" marR="0" rtl="0" algn="r">
              <a:lnSpc>
                <a:spcPct val="100000"/>
              </a:lnSpc>
              <a:spcBef>
                <a:spcPts val="0"/>
              </a:spcBef>
              <a:spcAft>
                <a:spcPts val="0"/>
              </a:spcAft>
              <a:buClr>
                <a:srgbClr val="000040"/>
              </a:buClr>
              <a:buSzPts val="2400"/>
              <a:buFont typeface="PT Sans"/>
              <a:buNone/>
              <a:defRPr b="0" i="0" sz="1800" u="none" cap="none" strike="noStrike">
                <a:solidFill>
                  <a:srgbClr val="000040"/>
                </a:solidFill>
                <a:latin typeface="PT Sans"/>
                <a:ea typeface="PT Sans"/>
                <a:cs typeface="PT Sans"/>
                <a:sym typeface="PT Sans"/>
              </a:defRPr>
            </a:lvl2pPr>
            <a:lvl3pPr indent="-228600" lvl="2" marL="1371600" marR="0" rtl="0" algn="r">
              <a:lnSpc>
                <a:spcPct val="100000"/>
              </a:lnSpc>
              <a:spcBef>
                <a:spcPts val="0"/>
              </a:spcBef>
              <a:spcAft>
                <a:spcPts val="0"/>
              </a:spcAft>
              <a:buClr>
                <a:srgbClr val="000040"/>
              </a:buClr>
              <a:buSzPts val="2400"/>
              <a:buFont typeface="PT Sans"/>
              <a:buNone/>
              <a:defRPr b="0" i="0" sz="1800" u="none" cap="none" strike="noStrike">
                <a:solidFill>
                  <a:srgbClr val="000040"/>
                </a:solidFill>
                <a:latin typeface="PT Sans"/>
                <a:ea typeface="PT Sans"/>
                <a:cs typeface="PT Sans"/>
                <a:sym typeface="PT Sans"/>
              </a:defRPr>
            </a:lvl3pPr>
            <a:lvl4pPr indent="-228600" lvl="3" marL="18288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4pPr>
            <a:lvl5pPr indent="-228600" lvl="4" marL="22860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5pPr>
            <a:lvl6pPr indent="-228600" lvl="5" marL="27432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6pPr>
            <a:lvl7pPr indent="-228600" lvl="6" marL="32004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7pPr>
            <a:lvl8pPr indent="-228600" lvl="7" marL="36576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8pPr>
            <a:lvl9pPr indent="-228600" lvl="8" marL="41148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9pPr>
          </a:lstStyle>
          <a:p/>
        </p:txBody>
      </p:sp>
      <p:cxnSp>
        <p:nvCxnSpPr>
          <p:cNvPr id="117" name="Google Shape;117;p29"/>
          <p:cNvCxnSpPr/>
          <p:nvPr/>
        </p:nvCxnSpPr>
        <p:spPr>
          <a:xfrm>
            <a:off x="686725" y="1206993"/>
            <a:ext cx="0" cy="3423000"/>
          </a:xfrm>
          <a:prstGeom prst="straightConnector1">
            <a:avLst/>
          </a:prstGeom>
          <a:noFill/>
          <a:ln cap="flat" cmpd="sng" w="76200">
            <a:solidFill>
              <a:srgbClr val="00A06E"/>
            </a:solidFill>
            <a:prstDash val="solid"/>
            <a:round/>
            <a:headEnd len="sm" w="sm" type="none"/>
            <a:tailEnd len="sm" w="sm" type="none"/>
          </a:ln>
        </p:spPr>
      </p:cxnSp>
      <p:pic>
        <p:nvPicPr>
          <p:cNvPr id="118" name="Google Shape;118;p29"/>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2">
  <p:cSld name="TITLE_AND_BODY_11">
    <p:spTree>
      <p:nvGrpSpPr>
        <p:cNvPr id="119" name="Shape 119"/>
        <p:cNvGrpSpPr/>
        <p:nvPr/>
      </p:nvGrpSpPr>
      <p:grpSpPr>
        <a:xfrm>
          <a:off x="0" y="0"/>
          <a:ext cx="0" cy="0"/>
          <a:chOff x="0" y="0"/>
          <a:chExt cx="0" cy="0"/>
        </a:xfrm>
      </p:grpSpPr>
      <p:sp>
        <p:nvSpPr>
          <p:cNvPr id="120" name="Google Shape;120;p30"/>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21" name="Google Shape;121;p30"/>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22" name="Google Shape;122;p30"/>
          <p:cNvSpPr txBox="1"/>
          <p:nvPr>
            <p:ph idx="2" type="subTitle"/>
          </p:nvPr>
        </p:nvSpPr>
        <p:spPr>
          <a:xfrm>
            <a:off x="4576275" y="4922381"/>
            <a:ext cx="4268400" cy="221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03030"/>
              </a:buClr>
              <a:buSzPts val="3000"/>
              <a:buFont typeface="Roboto"/>
              <a:buNone/>
              <a:defRPr b="0" i="0" sz="1400" u="none" cap="none" strike="noStrike">
                <a:solidFill>
                  <a:srgbClr val="FFFFFF"/>
                </a:solidFill>
                <a:latin typeface="Roboto"/>
                <a:ea typeface="Roboto"/>
                <a:cs typeface="Roboto"/>
                <a:sym typeface="Roboto"/>
              </a:defRPr>
            </a:lvl1pPr>
            <a:lvl2pPr lvl="1"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2pPr>
            <a:lvl3pPr lvl="2"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3pPr>
            <a:lvl4pPr lvl="3"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4pPr>
            <a:lvl5pPr lvl="4"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5pPr>
            <a:lvl6pPr lvl="5"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6pPr>
            <a:lvl7pPr lvl="6"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7pPr>
            <a:lvl8pPr lvl="7"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8pPr>
            <a:lvl9pPr lvl="8"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9pPr>
          </a:lstStyle>
          <a:p/>
        </p:txBody>
      </p:sp>
      <p:pic>
        <p:nvPicPr>
          <p:cNvPr id="123" name="Google Shape;123;p30"/>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_ONLY_6">
    <p:spTree>
      <p:nvGrpSpPr>
        <p:cNvPr id="124" name="Shape 124"/>
        <p:cNvGrpSpPr/>
        <p:nvPr/>
      </p:nvGrpSpPr>
      <p:grpSpPr>
        <a:xfrm>
          <a:off x="0" y="0"/>
          <a:ext cx="0" cy="0"/>
          <a:chOff x="0" y="0"/>
          <a:chExt cx="0" cy="0"/>
        </a:xfrm>
      </p:grpSpPr>
      <p:sp>
        <p:nvSpPr>
          <p:cNvPr id="125" name="Google Shape;125;p31"/>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26" name="Google Shape;126;p31"/>
          <p:cNvSpPr txBox="1"/>
          <p:nvPr>
            <p:ph idx="1" type="subTitle"/>
          </p:nvPr>
        </p:nvSpPr>
        <p:spPr>
          <a:xfrm>
            <a:off x="4576275" y="4922381"/>
            <a:ext cx="4268400" cy="221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03030"/>
              </a:buClr>
              <a:buSzPts val="3000"/>
              <a:buFont typeface="Roboto"/>
              <a:buNone/>
              <a:defRPr b="0" i="0" sz="1400" u="none" cap="none" strike="noStrike">
                <a:solidFill>
                  <a:srgbClr val="FFFFFF"/>
                </a:solidFill>
                <a:latin typeface="Roboto"/>
                <a:ea typeface="Roboto"/>
                <a:cs typeface="Roboto"/>
                <a:sym typeface="Roboto"/>
              </a:defRPr>
            </a:lvl1pPr>
            <a:lvl2pPr lvl="1"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2pPr>
            <a:lvl3pPr lvl="2"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3pPr>
            <a:lvl4pPr lvl="3"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4pPr>
            <a:lvl5pPr lvl="4"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5pPr>
            <a:lvl6pPr lvl="5"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6pPr>
            <a:lvl7pPr lvl="6"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7pPr>
            <a:lvl8pPr lvl="7"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8pPr>
            <a:lvl9pPr lvl="8"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9pPr>
          </a:lstStyle>
          <a:p/>
        </p:txBody>
      </p:sp>
      <p:pic>
        <p:nvPicPr>
          <p:cNvPr id="127" name="Google Shape;127;p31"/>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9" name="Google Shape;19;p4"/>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pic>
        <p:nvPicPr>
          <p:cNvPr id="20" name="Google Shape;20;p4"/>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5">
  <p:cSld name="TITLE_AND_BODY_6">
    <p:spTree>
      <p:nvGrpSpPr>
        <p:cNvPr id="128" name="Shape 128"/>
        <p:cNvGrpSpPr/>
        <p:nvPr/>
      </p:nvGrpSpPr>
      <p:grpSpPr>
        <a:xfrm>
          <a:off x="0" y="0"/>
          <a:ext cx="0" cy="0"/>
          <a:chOff x="0" y="0"/>
          <a:chExt cx="0" cy="0"/>
        </a:xfrm>
      </p:grpSpPr>
      <p:sp>
        <p:nvSpPr>
          <p:cNvPr id="129" name="Google Shape;129;p32"/>
          <p:cNvSpPr txBox="1"/>
          <p:nvPr>
            <p:ph type="title"/>
          </p:nvPr>
        </p:nvSpPr>
        <p:spPr>
          <a:xfrm>
            <a:off x="457200" y="205988"/>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30" name="Google Shape;130;p32"/>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131" name="Google Shape;131;p32"/>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6">
  <p:cSld name="TITLE_AND_BODY_7">
    <p:spTree>
      <p:nvGrpSpPr>
        <p:cNvPr id="132" name="Shape 132"/>
        <p:cNvGrpSpPr/>
        <p:nvPr/>
      </p:nvGrpSpPr>
      <p:grpSpPr>
        <a:xfrm>
          <a:off x="0" y="0"/>
          <a:ext cx="0" cy="0"/>
          <a:chOff x="0" y="0"/>
          <a:chExt cx="0" cy="0"/>
        </a:xfrm>
      </p:grpSpPr>
      <p:sp>
        <p:nvSpPr>
          <p:cNvPr id="133" name="Google Shape;133;p33"/>
          <p:cNvSpPr txBox="1"/>
          <p:nvPr>
            <p:ph type="title"/>
          </p:nvPr>
        </p:nvSpPr>
        <p:spPr>
          <a:xfrm>
            <a:off x="457200" y="205988"/>
            <a:ext cx="7112700" cy="861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34" name="Google Shape;134;p33"/>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135" name="Google Shape;135;p33"/>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63532"/>
        </a:solidFill>
      </p:bgPr>
    </p:bg>
    <p:spTree>
      <p:nvGrpSpPr>
        <p:cNvPr id="140" name="Shape 140"/>
        <p:cNvGrpSpPr/>
        <p:nvPr/>
      </p:nvGrpSpPr>
      <p:grpSpPr>
        <a:xfrm>
          <a:off x="0" y="0"/>
          <a:ext cx="0" cy="0"/>
          <a:chOff x="0" y="0"/>
          <a:chExt cx="0" cy="0"/>
        </a:xfrm>
      </p:grpSpPr>
      <p:sp>
        <p:nvSpPr>
          <p:cNvPr id="141" name="Google Shape;141;p35"/>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000"/>
              <a:buFont typeface="Roboto"/>
              <a:buNone/>
              <a:defRPr b="0" i="0" sz="30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2pPr>
            <a:lvl3pPr lvl="2"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3pPr>
            <a:lvl4pPr lvl="3"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4pPr>
            <a:lvl5pPr lvl="4"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5pPr>
            <a:lvl6pPr lvl="5"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6pPr>
            <a:lvl7pPr lvl="6"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7pPr>
            <a:lvl8pPr lvl="7"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8pPr>
            <a:lvl9pPr lvl="8"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9pPr>
          </a:lstStyle>
          <a:p/>
        </p:txBody>
      </p:sp>
      <p:sp>
        <p:nvSpPr>
          <p:cNvPr id="142" name="Google Shape;142;p35"/>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4800"/>
              <a:buFont typeface="Roboto Slab"/>
              <a:buNone/>
              <a:defRPr b="1" i="0" sz="4800" u="none" cap="none" strike="noStrike">
                <a:solidFill>
                  <a:schemeClr val="lt1"/>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9pPr>
          </a:lstStyle>
          <a:p/>
        </p:txBody>
      </p:sp>
      <p:pic>
        <p:nvPicPr>
          <p:cNvPr id="143" name="Google Shape;143;p35"/>
          <p:cNvPicPr preferRelativeResize="0"/>
          <p:nvPr/>
        </p:nvPicPr>
        <p:blipFill rotWithShape="1">
          <a:blip r:embed="rId2">
            <a:alphaModFix/>
          </a:blip>
          <a:srcRect b="0" l="0" r="0" t="0"/>
          <a:stretch/>
        </p:blipFill>
        <p:spPr>
          <a:xfrm>
            <a:off x="685800" y="227006"/>
            <a:ext cx="1893975" cy="88108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 etc">
  <p:cSld name="TITLE_AND_BODY_1">
    <p:spTree>
      <p:nvGrpSpPr>
        <p:cNvPr id="144" name="Shape 144"/>
        <p:cNvGrpSpPr/>
        <p:nvPr/>
      </p:nvGrpSpPr>
      <p:grpSpPr>
        <a:xfrm>
          <a:off x="0" y="0"/>
          <a:ext cx="0" cy="0"/>
          <a:chOff x="0" y="0"/>
          <a:chExt cx="0" cy="0"/>
        </a:xfrm>
      </p:grpSpPr>
      <p:sp>
        <p:nvSpPr>
          <p:cNvPr id="145" name="Google Shape;145;p36"/>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2pPr>
            <a:lvl3pPr lvl="2"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3pPr>
            <a:lvl4pPr lvl="3"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4pPr>
            <a:lvl5pPr lvl="4"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5pPr>
            <a:lvl6pPr lvl="5"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6pPr>
            <a:lvl7pPr lvl="6"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7pPr>
            <a:lvl8pPr lvl="7"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8pPr>
            <a:lvl9pPr lvl="8" marR="0" rtl="0" algn="l">
              <a:lnSpc>
                <a:spcPct val="100000"/>
              </a:lnSpc>
              <a:spcBef>
                <a:spcPts val="0"/>
              </a:spcBef>
              <a:spcAft>
                <a:spcPts val="0"/>
              </a:spcAft>
              <a:buClr>
                <a:srgbClr val="000040"/>
              </a:buClr>
              <a:buSzPts val="3600"/>
              <a:buFont typeface="Arial"/>
              <a:buNone/>
              <a:defRPr b="1" i="0" sz="3600" u="none" cap="none" strike="noStrike">
                <a:solidFill>
                  <a:srgbClr val="000040"/>
                </a:solidFill>
                <a:latin typeface="Arial"/>
                <a:ea typeface="Arial"/>
                <a:cs typeface="Arial"/>
                <a:sym typeface="Arial"/>
              </a:defRPr>
            </a:lvl9pPr>
          </a:lstStyle>
          <a:p/>
        </p:txBody>
      </p:sp>
      <p:sp>
        <p:nvSpPr>
          <p:cNvPr id="146" name="Google Shape;146;p36"/>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00"/>
              </a:spcBef>
              <a:spcAft>
                <a:spcPts val="0"/>
              </a:spcAft>
              <a:buClr>
                <a:srgbClr val="303030"/>
              </a:buClr>
              <a:buSzPts val="3000"/>
              <a:buFont typeface="Roboto"/>
              <a:buNone/>
              <a:defRPr b="0" i="0" sz="3000" u="none" cap="none" strike="noStrike">
                <a:solidFill>
                  <a:srgbClr val="303030"/>
                </a:solidFill>
                <a:latin typeface="Roboto"/>
                <a:ea typeface="Roboto"/>
                <a:cs typeface="Roboto"/>
                <a:sym typeface="Roboto"/>
              </a:defRPr>
            </a:lvl1pPr>
            <a:lvl2pPr lvl="1"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2pPr>
            <a:lvl3pPr lvl="2" marR="0" rtl="0" algn="l">
              <a:lnSpc>
                <a:spcPct val="100000"/>
              </a:lnSpc>
              <a:spcBef>
                <a:spcPts val="600"/>
              </a:spcBef>
              <a:spcAft>
                <a:spcPts val="0"/>
              </a:spcAft>
              <a:buClr>
                <a:srgbClr val="303030"/>
              </a:buClr>
              <a:buSzPts val="2400"/>
              <a:buFont typeface="Roboto"/>
              <a:buNone/>
              <a:defRPr b="0" i="0" sz="2400" u="none" cap="none" strike="noStrike">
                <a:solidFill>
                  <a:srgbClr val="303030"/>
                </a:solidFill>
                <a:latin typeface="Roboto"/>
                <a:ea typeface="Roboto"/>
                <a:cs typeface="Roboto"/>
                <a:sym typeface="Roboto"/>
              </a:defRPr>
            </a:lvl3pPr>
            <a:lvl4pPr lvl="3"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4pPr>
            <a:lvl5pPr lvl="4"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5pPr>
            <a:lvl6pPr lvl="5"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6pPr>
            <a:lvl7pPr lvl="6"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7pPr>
            <a:lvl8pPr lvl="7"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8pPr>
            <a:lvl9pPr lvl="8" marR="0" rtl="0" algn="l">
              <a:lnSpc>
                <a:spcPct val="100000"/>
              </a:lnSpc>
              <a:spcBef>
                <a:spcPts val="600"/>
              </a:spcBef>
              <a:spcAft>
                <a:spcPts val="0"/>
              </a:spcAft>
              <a:buClr>
                <a:srgbClr val="303030"/>
              </a:buClr>
              <a:buSzPts val="1800"/>
              <a:buFont typeface="Roboto"/>
              <a:buNone/>
              <a:defRPr b="0" i="0" sz="1800" u="none" cap="none" strike="noStrike">
                <a:solidFill>
                  <a:srgbClr val="303030"/>
                </a:solidFill>
                <a:latin typeface="Roboto"/>
                <a:ea typeface="Roboto"/>
                <a:cs typeface="Roboto"/>
                <a:sym typeface="Roboto"/>
              </a:defRPr>
            </a:lvl9pPr>
          </a:lstStyle>
          <a:p/>
        </p:txBody>
      </p:sp>
      <p:sp>
        <p:nvSpPr>
          <p:cNvPr id="147" name="Google Shape;147;p36"/>
          <p:cNvSpPr txBox="1"/>
          <p:nvPr>
            <p:ph idx="2" type="body"/>
          </p:nvPr>
        </p:nvSpPr>
        <p:spPr>
          <a:xfrm>
            <a:off x="457200" y="4934044"/>
            <a:ext cx="8229600" cy="253200"/>
          </a:xfrm>
          <a:prstGeom prst="rect">
            <a:avLst/>
          </a:prstGeom>
          <a:noFill/>
          <a:ln>
            <a:noFill/>
          </a:ln>
        </p:spPr>
        <p:txBody>
          <a:bodyPr anchorCtr="0" anchor="b" bIns="91425" lIns="91425" spcFirstLastPara="1" rIns="91425" wrap="square" tIns="91425">
            <a:noAutofit/>
          </a:bodyPr>
          <a:lstStyle>
            <a:lvl1pPr indent="-317500" lvl="0" marL="4572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1pPr>
            <a:lvl2pPr indent="-317500" lvl="1" marL="9144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2pPr>
            <a:lvl3pPr indent="-317500" lvl="2" marL="13716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3pPr>
            <a:lvl4pPr indent="-317500" lvl="3" marL="18288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4pPr>
            <a:lvl5pPr indent="-317500" lvl="4" marL="22860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5pPr>
            <a:lvl6pPr indent="-317500" lvl="5" marL="27432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6pPr>
            <a:lvl7pPr indent="-317500" lvl="6" marL="32004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7pPr>
            <a:lvl8pPr indent="-317500" lvl="7" marL="36576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8pPr>
            <a:lvl9pPr indent="-317500" lvl="8" marL="4114800" marR="0" rtl="0" algn="r">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9pPr>
          </a:lstStyle>
          <a:p/>
        </p:txBody>
      </p:sp>
      <p:cxnSp>
        <p:nvCxnSpPr>
          <p:cNvPr id="148" name="Google Shape;148;p36"/>
          <p:cNvCxnSpPr/>
          <p:nvPr/>
        </p:nvCxnSpPr>
        <p:spPr>
          <a:xfrm>
            <a:off x="686725" y="1206994"/>
            <a:ext cx="0" cy="3423300"/>
          </a:xfrm>
          <a:prstGeom prst="straightConnector1">
            <a:avLst/>
          </a:prstGeom>
          <a:noFill/>
          <a:ln cap="flat" cmpd="sng" w="76200">
            <a:solidFill>
              <a:srgbClr val="00A06E"/>
            </a:solidFill>
            <a:prstDash val="solid"/>
            <a:round/>
            <a:headEnd len="sm" w="sm" type="none"/>
            <a:tailEnd len="sm" w="sm" type="none"/>
          </a:ln>
        </p:spPr>
      </p:cxnSp>
      <p:pic>
        <p:nvPicPr>
          <p:cNvPr id="149" name="Google Shape;149;p36"/>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50" name="Shape 150"/>
        <p:cNvGrpSpPr/>
        <p:nvPr/>
      </p:nvGrpSpPr>
      <p:grpSpPr>
        <a:xfrm>
          <a:off x="0" y="0"/>
          <a:ext cx="0" cy="0"/>
          <a:chOff x="0" y="0"/>
          <a:chExt cx="0" cy="0"/>
        </a:xfrm>
      </p:grpSpPr>
      <p:sp>
        <p:nvSpPr>
          <p:cNvPr id="151" name="Google Shape;151;p37"/>
          <p:cNvSpPr txBox="1"/>
          <p:nvPr>
            <p:ph idx="1" type="body"/>
          </p:nvPr>
        </p:nvSpPr>
        <p:spPr>
          <a:xfrm>
            <a:off x="4944450" y="4920300"/>
            <a:ext cx="4087500" cy="280500"/>
          </a:xfrm>
          <a:prstGeom prst="rect">
            <a:avLst/>
          </a:prstGeom>
          <a:noFill/>
          <a:ln>
            <a:noFill/>
          </a:ln>
        </p:spPr>
        <p:txBody>
          <a:bodyPr anchorCtr="0" anchor="b" bIns="91425" lIns="91425" spcFirstLastPara="1" rIns="91425" wrap="square" tIns="91425">
            <a:noAutofit/>
          </a:bodyPr>
          <a:lstStyle>
            <a:lvl1pPr indent="-228600" lvl="0" marL="457200" marR="0" rtl="0" algn="r">
              <a:lnSpc>
                <a:spcPct val="100000"/>
              </a:lnSpc>
              <a:spcBef>
                <a:spcPts val="0"/>
              </a:spcBef>
              <a:spcAft>
                <a:spcPts val="0"/>
              </a:spcAft>
              <a:buClr>
                <a:srgbClr val="FFFFFF"/>
              </a:buClr>
              <a:buSzPts val="1600"/>
              <a:buFont typeface="Roboto"/>
              <a:buNone/>
              <a:defRPr b="0" i="0" sz="1600" u="none" cap="none" strike="noStrike">
                <a:solidFill>
                  <a:srgbClr val="FFFFFF"/>
                </a:solidFill>
                <a:latin typeface="Roboto"/>
                <a:ea typeface="Roboto"/>
                <a:cs typeface="Roboto"/>
                <a:sym typeface="Roboto"/>
              </a:defRPr>
            </a:lvl1pPr>
          </a:lstStyle>
          <a:p/>
        </p:txBody>
      </p:sp>
      <p:pic>
        <p:nvPicPr>
          <p:cNvPr id="152" name="Google Shape;152;p37"/>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p:cSld name="TITLE_1">
    <p:bg>
      <p:bgPr>
        <a:solidFill>
          <a:srgbClr val="063532"/>
        </a:solidFill>
      </p:bgPr>
    </p:bg>
    <p:spTree>
      <p:nvGrpSpPr>
        <p:cNvPr id="153" name="Shape 153"/>
        <p:cNvGrpSpPr/>
        <p:nvPr/>
      </p:nvGrpSpPr>
      <p:grpSpPr>
        <a:xfrm>
          <a:off x="0" y="0"/>
          <a:ext cx="0" cy="0"/>
          <a:chOff x="0" y="0"/>
          <a:chExt cx="0" cy="0"/>
        </a:xfrm>
      </p:grpSpPr>
      <p:sp>
        <p:nvSpPr>
          <p:cNvPr id="154" name="Google Shape;154;p38"/>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3000"/>
              <a:buFont typeface="Roboto"/>
              <a:buNone/>
              <a:defRPr b="0" i="0" sz="30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2pPr>
            <a:lvl3pPr lvl="2"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3pPr>
            <a:lvl4pPr lvl="3"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4pPr>
            <a:lvl5pPr lvl="4"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5pPr>
            <a:lvl6pPr lvl="5"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6pPr>
            <a:lvl7pPr lvl="6"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7pPr>
            <a:lvl8pPr lvl="7"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8pPr>
            <a:lvl9pPr lvl="8" marR="0" rtl="0" algn="l">
              <a:lnSpc>
                <a:spcPct val="100000"/>
              </a:lnSpc>
              <a:spcBef>
                <a:spcPts val="0"/>
              </a:spcBef>
              <a:spcAft>
                <a:spcPts val="0"/>
              </a:spcAft>
              <a:buClr>
                <a:schemeClr val="lt2"/>
              </a:buClr>
              <a:buSzPts val="3000"/>
              <a:buFont typeface="Roboto"/>
              <a:buNone/>
              <a:defRPr b="0" i="0" sz="3000" u="none" cap="none" strike="noStrike">
                <a:solidFill>
                  <a:schemeClr val="lt2"/>
                </a:solidFill>
                <a:latin typeface="Roboto"/>
                <a:ea typeface="Roboto"/>
                <a:cs typeface="Roboto"/>
                <a:sym typeface="Roboto"/>
              </a:defRPr>
            </a:lvl9pPr>
          </a:lstStyle>
          <a:p/>
        </p:txBody>
      </p:sp>
      <p:sp>
        <p:nvSpPr>
          <p:cNvPr id="155" name="Google Shape;155;p38"/>
          <p:cNvSpPr txBox="1"/>
          <p:nvPr>
            <p:ph type="ctrTitle"/>
          </p:nvPr>
        </p:nvSpPr>
        <p:spPr>
          <a:xfrm>
            <a:off x="685800" y="1583342"/>
            <a:ext cx="7772400" cy="1159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4800"/>
              <a:buFont typeface="Roboto Slab"/>
              <a:buNone/>
              <a:defRPr b="1" i="0" sz="4800" u="none" cap="none" strike="noStrike">
                <a:solidFill>
                  <a:schemeClr val="lt1"/>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9pPr>
          </a:lstStyle>
          <a:p/>
        </p:txBody>
      </p:sp>
      <p:pic>
        <p:nvPicPr>
          <p:cNvPr id="156" name="Google Shape;156;p38"/>
          <p:cNvPicPr preferRelativeResize="0"/>
          <p:nvPr/>
        </p:nvPicPr>
        <p:blipFill rotWithShape="1">
          <a:blip r:embed="rId2">
            <a:alphaModFix/>
          </a:blip>
          <a:srcRect b="0" l="0" r="0" t="0"/>
          <a:stretch/>
        </p:blipFill>
        <p:spPr>
          <a:xfrm>
            <a:off x="8242175" y="86137"/>
            <a:ext cx="558094" cy="62658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7" name="Shape 157"/>
        <p:cNvGrpSpPr/>
        <p:nvPr/>
      </p:nvGrpSpPr>
      <p:grpSpPr>
        <a:xfrm>
          <a:off x="0" y="0"/>
          <a:ext cx="0" cy="0"/>
          <a:chOff x="0" y="0"/>
          <a:chExt cx="0" cy="0"/>
        </a:xfrm>
      </p:grpSpPr>
      <p:sp>
        <p:nvSpPr>
          <p:cNvPr id="158" name="Google Shape;158;p39"/>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pic>
        <p:nvPicPr>
          <p:cNvPr id="159" name="Google Shape;159;p39"/>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0" name="Shape 160"/>
        <p:cNvGrpSpPr/>
        <p:nvPr/>
      </p:nvGrpSpPr>
      <p:grpSpPr>
        <a:xfrm>
          <a:off x="0" y="0"/>
          <a:ext cx="0" cy="0"/>
          <a:chOff x="0" y="0"/>
          <a:chExt cx="0" cy="0"/>
        </a:xfrm>
      </p:grpSpPr>
      <p:sp>
        <p:nvSpPr>
          <p:cNvPr id="161" name="Google Shape;161;p40"/>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62" name="Google Shape;162;p40"/>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163" name="Google Shape;163;p40"/>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4" name="Shape 164"/>
        <p:cNvGrpSpPr/>
        <p:nvPr/>
      </p:nvGrpSpPr>
      <p:grpSpPr>
        <a:xfrm>
          <a:off x="0" y="0"/>
          <a:ext cx="0" cy="0"/>
          <a:chOff x="0" y="0"/>
          <a:chExt cx="0" cy="0"/>
        </a:xfrm>
      </p:grpSpPr>
      <p:pic>
        <p:nvPicPr>
          <p:cNvPr id="165" name="Google Shape;165;p41"/>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66" name="Shape 166"/>
        <p:cNvGrpSpPr/>
        <p:nvPr/>
      </p:nvGrpSpPr>
      <p:grpSpPr>
        <a:xfrm>
          <a:off x="0" y="0"/>
          <a:ext cx="0" cy="0"/>
          <a:chOff x="0" y="0"/>
          <a:chExt cx="0" cy="0"/>
        </a:xfrm>
      </p:grpSpPr>
      <p:sp>
        <p:nvSpPr>
          <p:cNvPr id="167" name="Google Shape;167;p42"/>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68" name="Google Shape;168;p42"/>
          <p:cNvSpPr txBox="1"/>
          <p:nvPr>
            <p:ph idx="1" type="body"/>
          </p:nvPr>
        </p:nvSpPr>
        <p:spPr>
          <a:xfrm>
            <a:off x="457200" y="1200150"/>
            <a:ext cx="39945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69" name="Google Shape;169;p42"/>
          <p:cNvSpPr txBox="1"/>
          <p:nvPr>
            <p:ph idx="2" type="body"/>
          </p:nvPr>
        </p:nvSpPr>
        <p:spPr>
          <a:xfrm>
            <a:off x="4692274" y="1200150"/>
            <a:ext cx="39945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pic>
        <p:nvPicPr>
          <p:cNvPr id="170" name="Google Shape;170;p42"/>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 etc">
  <p:cSld name="TITLE_AND_BODY_1">
    <p:spTree>
      <p:nvGrpSpPr>
        <p:cNvPr id="21" name="Shape 21"/>
        <p:cNvGrpSpPr/>
        <p:nvPr/>
      </p:nvGrpSpPr>
      <p:grpSpPr>
        <a:xfrm>
          <a:off x="0" y="0"/>
          <a:ext cx="0" cy="0"/>
          <a:chOff x="0" y="0"/>
          <a:chExt cx="0" cy="0"/>
        </a:xfrm>
      </p:grpSpPr>
      <p:sp>
        <p:nvSpPr>
          <p:cNvPr id="22" name="Google Shape;22;p5"/>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Clr>
                <a:srgbClr val="000040"/>
              </a:buClr>
              <a:buSzPts val="3600"/>
              <a:buNone/>
              <a:defRPr>
                <a:solidFill>
                  <a:srgbClr val="000040"/>
                </a:solidFill>
              </a:defRPr>
            </a:lvl2pPr>
            <a:lvl3pPr lvl="2" rtl="0">
              <a:spcBef>
                <a:spcPts val="0"/>
              </a:spcBef>
              <a:spcAft>
                <a:spcPts val="0"/>
              </a:spcAft>
              <a:buClr>
                <a:srgbClr val="000040"/>
              </a:buClr>
              <a:buSzPts val="3600"/>
              <a:buNone/>
              <a:defRPr>
                <a:solidFill>
                  <a:srgbClr val="000040"/>
                </a:solidFill>
              </a:defRPr>
            </a:lvl3pPr>
            <a:lvl4pPr lvl="3" rtl="0">
              <a:spcBef>
                <a:spcPts val="0"/>
              </a:spcBef>
              <a:spcAft>
                <a:spcPts val="0"/>
              </a:spcAft>
              <a:buClr>
                <a:srgbClr val="000040"/>
              </a:buClr>
              <a:buSzPts val="3600"/>
              <a:buNone/>
              <a:defRPr>
                <a:solidFill>
                  <a:srgbClr val="000040"/>
                </a:solidFill>
              </a:defRPr>
            </a:lvl4pPr>
            <a:lvl5pPr lvl="4" rtl="0">
              <a:spcBef>
                <a:spcPts val="0"/>
              </a:spcBef>
              <a:spcAft>
                <a:spcPts val="0"/>
              </a:spcAft>
              <a:buClr>
                <a:srgbClr val="000040"/>
              </a:buClr>
              <a:buSzPts val="3600"/>
              <a:buNone/>
              <a:defRPr>
                <a:solidFill>
                  <a:srgbClr val="000040"/>
                </a:solidFill>
              </a:defRPr>
            </a:lvl5pPr>
            <a:lvl6pPr lvl="5" rtl="0">
              <a:spcBef>
                <a:spcPts val="0"/>
              </a:spcBef>
              <a:spcAft>
                <a:spcPts val="0"/>
              </a:spcAft>
              <a:buClr>
                <a:srgbClr val="000040"/>
              </a:buClr>
              <a:buSzPts val="3600"/>
              <a:buNone/>
              <a:defRPr>
                <a:solidFill>
                  <a:srgbClr val="000040"/>
                </a:solidFill>
              </a:defRPr>
            </a:lvl6pPr>
            <a:lvl7pPr lvl="6" rtl="0">
              <a:spcBef>
                <a:spcPts val="0"/>
              </a:spcBef>
              <a:spcAft>
                <a:spcPts val="0"/>
              </a:spcAft>
              <a:buClr>
                <a:srgbClr val="000040"/>
              </a:buClr>
              <a:buSzPts val="3600"/>
              <a:buNone/>
              <a:defRPr>
                <a:solidFill>
                  <a:srgbClr val="000040"/>
                </a:solidFill>
              </a:defRPr>
            </a:lvl7pPr>
            <a:lvl8pPr lvl="7" rtl="0">
              <a:spcBef>
                <a:spcPts val="0"/>
              </a:spcBef>
              <a:spcAft>
                <a:spcPts val="0"/>
              </a:spcAft>
              <a:buClr>
                <a:srgbClr val="000040"/>
              </a:buClr>
              <a:buSzPts val="3600"/>
              <a:buNone/>
              <a:defRPr>
                <a:solidFill>
                  <a:srgbClr val="000040"/>
                </a:solidFill>
              </a:defRPr>
            </a:lvl8pPr>
            <a:lvl9pPr lvl="8" rtl="0">
              <a:spcBef>
                <a:spcPts val="0"/>
              </a:spcBef>
              <a:spcAft>
                <a:spcPts val="0"/>
              </a:spcAft>
              <a:buClr>
                <a:srgbClr val="000040"/>
              </a:buClr>
              <a:buSzPts val="3600"/>
              <a:buNone/>
              <a:defRPr>
                <a:solidFill>
                  <a:srgbClr val="000040"/>
                </a:solidFill>
              </a:defRPr>
            </a:lvl9pPr>
          </a:lstStyle>
          <a:p/>
        </p:txBody>
      </p:sp>
      <p:sp>
        <p:nvSpPr>
          <p:cNvPr id="23" name="Google Shape;23;p5"/>
          <p:cNvSpPr txBox="1"/>
          <p:nvPr>
            <p:ph idx="1" type="subTitle"/>
          </p:nvPr>
        </p:nvSpPr>
        <p:spPr>
          <a:xfrm>
            <a:off x="1095100" y="1160100"/>
            <a:ext cx="5106000" cy="3336600"/>
          </a:xfrm>
          <a:prstGeom prst="rect">
            <a:avLst/>
          </a:prstGeom>
        </p:spPr>
        <p:txBody>
          <a:bodyPr anchorCtr="0" anchor="t" bIns="91425" lIns="91425" spcFirstLastPara="1" rIns="91425" wrap="square" tIns="91425">
            <a:noAutofit/>
          </a:bodyPr>
          <a:lstStyle>
            <a:lvl1pPr lvl="0" rtl="0">
              <a:spcBef>
                <a:spcPts val="600"/>
              </a:spcBef>
              <a:spcAft>
                <a:spcPts val="0"/>
              </a:spcAft>
              <a:buNone/>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0"/>
              </a:spcAft>
              <a:buNone/>
              <a:defRPr/>
            </a:lvl9pPr>
          </a:lstStyle>
          <a:p/>
        </p:txBody>
      </p:sp>
      <p:sp>
        <p:nvSpPr>
          <p:cNvPr id="24" name="Google Shape;24;p5"/>
          <p:cNvSpPr txBox="1"/>
          <p:nvPr>
            <p:ph idx="2" type="body"/>
          </p:nvPr>
        </p:nvSpPr>
        <p:spPr>
          <a:xfrm>
            <a:off x="457200" y="4934044"/>
            <a:ext cx="8229600" cy="253200"/>
          </a:xfrm>
          <a:prstGeom prst="rect">
            <a:avLst/>
          </a:prstGeom>
        </p:spPr>
        <p:txBody>
          <a:bodyPr anchorCtr="0" anchor="b" bIns="91425" lIns="91425" spcFirstLastPara="1" rIns="91425" wrap="square" tIns="91425">
            <a:noAutofit/>
          </a:bodyPr>
          <a:lstStyle>
            <a:lvl1pPr indent="-317500" lvl="0" marL="457200" rtl="0" algn="r">
              <a:spcBef>
                <a:spcPts val="0"/>
              </a:spcBef>
              <a:spcAft>
                <a:spcPts val="0"/>
              </a:spcAft>
              <a:buClr>
                <a:srgbClr val="FFFFFF"/>
              </a:buClr>
              <a:buSzPts val="1400"/>
              <a:buChar char="●"/>
              <a:defRPr sz="1400">
                <a:solidFill>
                  <a:srgbClr val="FFFFFF"/>
                </a:solidFill>
              </a:defRPr>
            </a:lvl1pPr>
            <a:lvl2pPr indent="-317500" lvl="1" marL="914400" rtl="0" algn="r">
              <a:spcBef>
                <a:spcPts val="0"/>
              </a:spcBef>
              <a:spcAft>
                <a:spcPts val="0"/>
              </a:spcAft>
              <a:buClr>
                <a:srgbClr val="FFFFFF"/>
              </a:buClr>
              <a:buSzPts val="1400"/>
              <a:buChar char="○"/>
              <a:defRPr sz="1400">
                <a:solidFill>
                  <a:srgbClr val="FFFFFF"/>
                </a:solidFill>
              </a:defRPr>
            </a:lvl2pPr>
            <a:lvl3pPr indent="-317500" lvl="2" marL="1371600" rtl="0" algn="r">
              <a:spcBef>
                <a:spcPts val="0"/>
              </a:spcBef>
              <a:spcAft>
                <a:spcPts val="0"/>
              </a:spcAft>
              <a:buClr>
                <a:srgbClr val="FFFFFF"/>
              </a:buClr>
              <a:buSzPts val="1400"/>
              <a:buChar char="■"/>
              <a:defRPr sz="1400">
                <a:solidFill>
                  <a:srgbClr val="FFFFFF"/>
                </a:solidFill>
              </a:defRPr>
            </a:lvl3pPr>
            <a:lvl4pPr indent="-317500" lvl="3" marL="1828800" rtl="0" algn="r">
              <a:spcBef>
                <a:spcPts val="0"/>
              </a:spcBef>
              <a:spcAft>
                <a:spcPts val="0"/>
              </a:spcAft>
              <a:buClr>
                <a:srgbClr val="FFFFFF"/>
              </a:buClr>
              <a:buSzPts val="1400"/>
              <a:buChar char="●"/>
              <a:defRPr sz="1400">
                <a:solidFill>
                  <a:srgbClr val="FFFFFF"/>
                </a:solidFill>
              </a:defRPr>
            </a:lvl4pPr>
            <a:lvl5pPr indent="-317500" lvl="4" marL="2286000" rtl="0" algn="r">
              <a:spcBef>
                <a:spcPts val="0"/>
              </a:spcBef>
              <a:spcAft>
                <a:spcPts val="0"/>
              </a:spcAft>
              <a:buClr>
                <a:srgbClr val="FFFFFF"/>
              </a:buClr>
              <a:buSzPts val="1400"/>
              <a:buChar char="○"/>
              <a:defRPr sz="1400">
                <a:solidFill>
                  <a:srgbClr val="FFFFFF"/>
                </a:solidFill>
              </a:defRPr>
            </a:lvl5pPr>
            <a:lvl6pPr indent="-317500" lvl="5" marL="2743200" rtl="0" algn="r">
              <a:spcBef>
                <a:spcPts val="0"/>
              </a:spcBef>
              <a:spcAft>
                <a:spcPts val="0"/>
              </a:spcAft>
              <a:buClr>
                <a:srgbClr val="FFFFFF"/>
              </a:buClr>
              <a:buSzPts val="1400"/>
              <a:buChar char="■"/>
              <a:defRPr sz="1400">
                <a:solidFill>
                  <a:srgbClr val="FFFFFF"/>
                </a:solidFill>
              </a:defRPr>
            </a:lvl6pPr>
            <a:lvl7pPr indent="-317500" lvl="6" marL="3200400" rtl="0" algn="r">
              <a:spcBef>
                <a:spcPts val="0"/>
              </a:spcBef>
              <a:spcAft>
                <a:spcPts val="0"/>
              </a:spcAft>
              <a:buClr>
                <a:srgbClr val="FFFFFF"/>
              </a:buClr>
              <a:buSzPts val="1400"/>
              <a:buChar char="●"/>
              <a:defRPr sz="1400">
                <a:solidFill>
                  <a:srgbClr val="FFFFFF"/>
                </a:solidFill>
              </a:defRPr>
            </a:lvl7pPr>
            <a:lvl8pPr indent="-317500" lvl="7" marL="3657600" rtl="0" algn="r">
              <a:spcBef>
                <a:spcPts val="0"/>
              </a:spcBef>
              <a:spcAft>
                <a:spcPts val="0"/>
              </a:spcAft>
              <a:buClr>
                <a:srgbClr val="FFFFFF"/>
              </a:buClr>
              <a:buSzPts val="1400"/>
              <a:buChar char="○"/>
              <a:defRPr sz="1400">
                <a:solidFill>
                  <a:srgbClr val="FFFFFF"/>
                </a:solidFill>
              </a:defRPr>
            </a:lvl8pPr>
            <a:lvl9pPr indent="-317500" lvl="8" marL="4114800" rtl="0" algn="r">
              <a:spcBef>
                <a:spcPts val="0"/>
              </a:spcBef>
              <a:spcAft>
                <a:spcPts val="0"/>
              </a:spcAft>
              <a:buClr>
                <a:srgbClr val="FFFFFF"/>
              </a:buClr>
              <a:buSzPts val="1400"/>
              <a:buChar char="■"/>
              <a:defRPr sz="1400">
                <a:solidFill>
                  <a:srgbClr val="FFFFFF"/>
                </a:solidFill>
              </a:defRPr>
            </a:lvl9pPr>
          </a:lstStyle>
          <a:p/>
        </p:txBody>
      </p:sp>
      <p:cxnSp>
        <p:nvCxnSpPr>
          <p:cNvPr id="25" name="Google Shape;25;p5"/>
          <p:cNvCxnSpPr/>
          <p:nvPr/>
        </p:nvCxnSpPr>
        <p:spPr>
          <a:xfrm>
            <a:off x="686725" y="1206994"/>
            <a:ext cx="0" cy="3423300"/>
          </a:xfrm>
          <a:prstGeom prst="straightConnector1">
            <a:avLst/>
          </a:prstGeom>
          <a:noFill/>
          <a:ln cap="flat" cmpd="sng" w="76200">
            <a:solidFill>
              <a:srgbClr val="00A06E"/>
            </a:solidFill>
            <a:prstDash val="solid"/>
            <a:round/>
            <a:headEnd len="med" w="med" type="none"/>
            <a:tailEnd len="med" w="med" type="none"/>
          </a:ln>
        </p:spPr>
      </p:cxnSp>
      <p:pic>
        <p:nvPicPr>
          <p:cNvPr id="26" name="Google Shape;26;p5"/>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1" name="Shape 171"/>
        <p:cNvGrpSpPr/>
        <p:nvPr/>
      </p:nvGrpSpPr>
      <p:grpSpPr>
        <a:xfrm>
          <a:off x="0" y="0"/>
          <a:ext cx="0" cy="0"/>
          <a:chOff x="0" y="0"/>
          <a:chExt cx="0" cy="0"/>
        </a:xfrm>
      </p:grpSpPr>
      <p:sp>
        <p:nvSpPr>
          <p:cNvPr id="172" name="Google Shape;172;p43"/>
          <p:cNvSpPr txBox="1"/>
          <p:nvPr>
            <p:ph type="title"/>
          </p:nvPr>
        </p:nvSpPr>
        <p:spPr>
          <a:xfrm>
            <a:off x="892969" y="863947"/>
            <a:ext cx="7367100" cy="17412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63532"/>
              </a:buClr>
              <a:buSzPts val="3600"/>
              <a:buFont typeface="Roboto Slab"/>
              <a:buNone/>
              <a:defRPr b="1" i="0" sz="5900" u="none" cap="none" strike="noStrike">
                <a:solidFill>
                  <a:srgbClr val="FFFFFF"/>
                </a:solidFill>
                <a:latin typeface="Cabin"/>
                <a:ea typeface="Cabin"/>
                <a:cs typeface="Cabin"/>
                <a:sym typeface="Cabin"/>
              </a:defRPr>
            </a:lvl1pPr>
            <a:lvl2pPr lvl="1"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2pPr>
            <a:lvl3pPr lvl="2"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3pPr>
            <a:lvl4pPr lvl="3"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4pPr>
            <a:lvl5pPr lvl="4"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5pPr>
            <a:lvl6pPr lvl="5"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6pPr>
            <a:lvl7pPr lvl="6"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7pPr>
            <a:lvl8pPr lvl="7"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8pPr>
            <a:lvl9pPr lvl="8" marR="0" rtl="0" algn="ctr">
              <a:lnSpc>
                <a:spcPct val="100000"/>
              </a:lnSpc>
              <a:spcBef>
                <a:spcPts val="0"/>
              </a:spcBef>
              <a:spcAft>
                <a:spcPts val="0"/>
              </a:spcAft>
              <a:buClr>
                <a:schemeClr val="lt1"/>
              </a:buClr>
              <a:buSzPts val="3600"/>
              <a:buFont typeface="Arial"/>
              <a:buNone/>
              <a:defRPr b="1" i="0" sz="5900" u="none" cap="none" strike="noStrike">
                <a:solidFill>
                  <a:srgbClr val="FFFFFF"/>
                </a:solidFill>
                <a:latin typeface="Cabin"/>
                <a:ea typeface="Cabin"/>
                <a:cs typeface="Cabin"/>
                <a:sym typeface="Cabin"/>
              </a:defRPr>
            </a:lvl9pPr>
          </a:lstStyle>
          <a:p/>
        </p:txBody>
      </p:sp>
      <p:sp>
        <p:nvSpPr>
          <p:cNvPr id="173" name="Google Shape;173;p43"/>
          <p:cNvSpPr txBox="1"/>
          <p:nvPr>
            <p:ph idx="1" type="body"/>
          </p:nvPr>
        </p:nvSpPr>
        <p:spPr>
          <a:xfrm>
            <a:off x="892969" y="2645420"/>
            <a:ext cx="7367100" cy="602700"/>
          </a:xfrm>
          <a:prstGeom prst="rect">
            <a:avLst/>
          </a:prstGeom>
          <a:noFill/>
          <a:ln>
            <a:noFill/>
          </a:ln>
        </p:spPr>
        <p:txBody>
          <a:bodyPr anchorCtr="0" anchor="t" bIns="91425" lIns="91425" spcFirstLastPara="1" rIns="91425" wrap="square" tIns="91425">
            <a:noAutofit/>
          </a:bodyPr>
          <a:lstStyle>
            <a:lvl1pPr indent="-419100" lvl="0" marL="457200" marR="0" rtl="0" algn="ctr">
              <a:lnSpc>
                <a:spcPct val="100000"/>
              </a:lnSpc>
              <a:spcBef>
                <a:spcPts val="0"/>
              </a:spcBef>
              <a:spcAft>
                <a:spcPts val="0"/>
              </a:spcAft>
              <a:buClr>
                <a:srgbClr val="303030"/>
              </a:buClr>
              <a:buSzPts val="3000"/>
              <a:buFont typeface="Roboto"/>
              <a:buChar char="●"/>
              <a:defRPr b="0" i="0" sz="2100" u="none" cap="none" strike="noStrike">
                <a:solidFill>
                  <a:srgbClr val="303030"/>
                </a:solidFill>
                <a:latin typeface="Cabin"/>
                <a:ea typeface="Cabin"/>
                <a:cs typeface="Cabin"/>
                <a:sym typeface="Cabin"/>
              </a:defRPr>
            </a:lvl1pPr>
            <a:lvl2pPr indent="-381000" lvl="1" marL="914400" marR="0" rtl="0" algn="ctr">
              <a:lnSpc>
                <a:spcPct val="100000"/>
              </a:lnSpc>
              <a:spcBef>
                <a:spcPts val="0"/>
              </a:spcBef>
              <a:spcAft>
                <a:spcPts val="0"/>
              </a:spcAft>
              <a:buClr>
                <a:srgbClr val="303030"/>
              </a:buClr>
              <a:buSzPts val="2400"/>
              <a:buFont typeface="Roboto"/>
              <a:buChar char="○"/>
              <a:defRPr b="0" i="0" sz="2100" u="none" cap="none" strike="noStrike">
                <a:solidFill>
                  <a:srgbClr val="303030"/>
                </a:solidFill>
                <a:latin typeface="Cabin"/>
                <a:ea typeface="Cabin"/>
                <a:cs typeface="Cabin"/>
                <a:sym typeface="Cabin"/>
              </a:defRPr>
            </a:lvl2pPr>
            <a:lvl3pPr indent="-381000" lvl="2" marL="1371600" marR="0" rtl="0" algn="ctr">
              <a:lnSpc>
                <a:spcPct val="100000"/>
              </a:lnSpc>
              <a:spcBef>
                <a:spcPts val="0"/>
              </a:spcBef>
              <a:spcAft>
                <a:spcPts val="0"/>
              </a:spcAft>
              <a:buClr>
                <a:srgbClr val="303030"/>
              </a:buClr>
              <a:buSzPts val="2400"/>
              <a:buFont typeface="Roboto"/>
              <a:buChar char="■"/>
              <a:defRPr b="0" i="0" sz="2100" u="none" cap="none" strike="noStrike">
                <a:solidFill>
                  <a:srgbClr val="303030"/>
                </a:solidFill>
                <a:latin typeface="Cabin"/>
                <a:ea typeface="Cabin"/>
                <a:cs typeface="Cabin"/>
                <a:sym typeface="Cabin"/>
              </a:defRPr>
            </a:lvl3pPr>
            <a:lvl4pPr indent="-342900" lvl="3" marL="1828800" marR="0" rtl="0" algn="ctr">
              <a:lnSpc>
                <a:spcPct val="100000"/>
              </a:lnSpc>
              <a:spcBef>
                <a:spcPts val="0"/>
              </a:spcBef>
              <a:spcAft>
                <a:spcPts val="0"/>
              </a:spcAft>
              <a:buClr>
                <a:srgbClr val="303030"/>
              </a:buClr>
              <a:buSzPts val="1800"/>
              <a:buFont typeface="Roboto"/>
              <a:buChar char="●"/>
              <a:defRPr b="0" i="0" sz="2100" u="none" cap="none" strike="noStrike">
                <a:solidFill>
                  <a:srgbClr val="303030"/>
                </a:solidFill>
                <a:latin typeface="Cabin"/>
                <a:ea typeface="Cabin"/>
                <a:cs typeface="Cabin"/>
                <a:sym typeface="Cabin"/>
              </a:defRPr>
            </a:lvl4pPr>
            <a:lvl5pPr indent="-342900" lvl="4" marL="2286000" marR="0" rtl="0" algn="ctr">
              <a:lnSpc>
                <a:spcPct val="100000"/>
              </a:lnSpc>
              <a:spcBef>
                <a:spcPts val="0"/>
              </a:spcBef>
              <a:spcAft>
                <a:spcPts val="0"/>
              </a:spcAft>
              <a:buClr>
                <a:srgbClr val="303030"/>
              </a:buClr>
              <a:buSzPts val="1800"/>
              <a:buFont typeface="Roboto"/>
              <a:buChar char="○"/>
              <a:defRPr b="0" i="0" sz="2100" u="none" cap="none" strike="noStrike">
                <a:solidFill>
                  <a:srgbClr val="303030"/>
                </a:solidFill>
                <a:latin typeface="Cabin"/>
                <a:ea typeface="Cabin"/>
                <a:cs typeface="Cabin"/>
                <a:sym typeface="Cabin"/>
              </a:defRPr>
            </a:lvl5pPr>
            <a:lvl6pPr indent="-342900" lvl="5" marL="2743200" marR="0" rtl="0" algn="ctr">
              <a:lnSpc>
                <a:spcPct val="100000"/>
              </a:lnSpc>
              <a:spcBef>
                <a:spcPts val="0"/>
              </a:spcBef>
              <a:spcAft>
                <a:spcPts val="0"/>
              </a:spcAft>
              <a:buClr>
                <a:srgbClr val="303030"/>
              </a:buClr>
              <a:buSzPts val="1800"/>
              <a:buFont typeface="Roboto"/>
              <a:buChar char="■"/>
              <a:defRPr b="0" i="0" sz="2100" u="none" cap="none" strike="noStrike">
                <a:solidFill>
                  <a:srgbClr val="303030"/>
                </a:solidFill>
                <a:latin typeface="Cabin"/>
                <a:ea typeface="Cabin"/>
                <a:cs typeface="Cabin"/>
                <a:sym typeface="Cabin"/>
              </a:defRPr>
            </a:lvl6pPr>
            <a:lvl7pPr indent="-342900" lvl="6" marL="3200400" marR="0" rtl="0" algn="ctr">
              <a:lnSpc>
                <a:spcPct val="100000"/>
              </a:lnSpc>
              <a:spcBef>
                <a:spcPts val="0"/>
              </a:spcBef>
              <a:spcAft>
                <a:spcPts val="0"/>
              </a:spcAft>
              <a:buClr>
                <a:srgbClr val="303030"/>
              </a:buClr>
              <a:buSzPts val="1800"/>
              <a:buFont typeface="Roboto"/>
              <a:buChar char="●"/>
              <a:defRPr b="0" i="0" sz="2100" u="none" cap="none" strike="noStrike">
                <a:solidFill>
                  <a:srgbClr val="303030"/>
                </a:solidFill>
                <a:latin typeface="Cabin"/>
                <a:ea typeface="Cabin"/>
                <a:cs typeface="Cabin"/>
                <a:sym typeface="Cabin"/>
              </a:defRPr>
            </a:lvl7pPr>
            <a:lvl8pPr indent="-342900" lvl="7" marL="3657600" marR="0" rtl="0" algn="ctr">
              <a:lnSpc>
                <a:spcPct val="100000"/>
              </a:lnSpc>
              <a:spcBef>
                <a:spcPts val="0"/>
              </a:spcBef>
              <a:spcAft>
                <a:spcPts val="0"/>
              </a:spcAft>
              <a:buClr>
                <a:srgbClr val="303030"/>
              </a:buClr>
              <a:buSzPts val="1800"/>
              <a:buFont typeface="Roboto"/>
              <a:buChar char="○"/>
              <a:defRPr b="0" i="0" sz="2100" u="none" cap="none" strike="noStrike">
                <a:solidFill>
                  <a:srgbClr val="303030"/>
                </a:solidFill>
                <a:latin typeface="Cabin"/>
                <a:ea typeface="Cabin"/>
                <a:cs typeface="Cabin"/>
                <a:sym typeface="Cabin"/>
              </a:defRPr>
            </a:lvl8pPr>
            <a:lvl9pPr indent="-342900" lvl="8" marL="4114800" marR="0" rtl="0" algn="ctr">
              <a:lnSpc>
                <a:spcPct val="100000"/>
              </a:lnSpc>
              <a:spcBef>
                <a:spcPts val="0"/>
              </a:spcBef>
              <a:spcAft>
                <a:spcPts val="0"/>
              </a:spcAft>
              <a:buClr>
                <a:srgbClr val="303030"/>
              </a:buClr>
              <a:buSzPts val="1800"/>
              <a:buFont typeface="Roboto"/>
              <a:buChar char="■"/>
              <a:defRPr b="0" i="0" sz="2100" u="none" cap="none" strike="noStrike">
                <a:solidFill>
                  <a:srgbClr val="303030"/>
                </a:solidFill>
                <a:latin typeface="Cabin"/>
                <a:ea typeface="Cabin"/>
                <a:cs typeface="Cabin"/>
                <a:sym typeface="Cabin"/>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p:cSld name="1_Two Content">
    <p:spTree>
      <p:nvGrpSpPr>
        <p:cNvPr id="174" name="Shape 174"/>
        <p:cNvGrpSpPr/>
        <p:nvPr/>
      </p:nvGrpSpPr>
      <p:grpSpPr>
        <a:xfrm>
          <a:off x="0" y="0"/>
          <a:ext cx="0" cy="0"/>
          <a:chOff x="0" y="0"/>
          <a:chExt cx="0" cy="0"/>
        </a:xfrm>
      </p:grpSpPr>
      <p:sp>
        <p:nvSpPr>
          <p:cNvPr id="175" name="Google Shape;175;p44"/>
          <p:cNvSpPr txBox="1"/>
          <p:nvPr>
            <p:ph type="title"/>
          </p:nvPr>
        </p:nvSpPr>
        <p:spPr>
          <a:xfrm>
            <a:off x="685800" y="50006"/>
            <a:ext cx="6807300" cy="1028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76" name="Google Shape;176;p44"/>
          <p:cNvSpPr txBox="1"/>
          <p:nvPr>
            <p:ph idx="1" type="body"/>
          </p:nvPr>
        </p:nvSpPr>
        <p:spPr>
          <a:xfrm>
            <a:off x="685799" y="1291167"/>
            <a:ext cx="5241000" cy="3109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1000"/>
              </a:spcBef>
              <a:spcAft>
                <a:spcPts val="0"/>
              </a:spcAft>
              <a:buClr>
                <a:srgbClr val="303030"/>
              </a:buClr>
              <a:buSzPts val="3000"/>
              <a:buFont typeface="Arial"/>
              <a:buNone/>
              <a:defRPr b="0" i="0" sz="3000" u="none" cap="none" strike="noStrike">
                <a:solidFill>
                  <a:srgbClr val="303030"/>
                </a:solidFill>
                <a:latin typeface="Roboto"/>
                <a:ea typeface="Roboto"/>
                <a:cs typeface="Roboto"/>
                <a:sym typeface="Roboto"/>
              </a:defRPr>
            </a:lvl1pPr>
            <a:lvl2pPr indent="-228600" lvl="1" marL="914400" marR="0" rtl="0" algn="l">
              <a:lnSpc>
                <a:spcPct val="100000"/>
              </a:lnSpc>
              <a:spcBef>
                <a:spcPts val="10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2pPr>
            <a:lvl3pPr indent="-228600" lvl="2" marL="1371600" marR="0" rtl="0" algn="l">
              <a:lnSpc>
                <a:spcPct val="100000"/>
              </a:lnSpc>
              <a:spcBef>
                <a:spcPts val="10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3pPr>
            <a:lvl4pPr indent="-228600" lvl="3" marL="1828800" marR="0" rtl="0" algn="l">
              <a:lnSpc>
                <a:spcPct val="100000"/>
              </a:lnSpc>
              <a:spcBef>
                <a:spcPts val="10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4pPr>
            <a:lvl5pPr indent="-228600" lvl="4" marL="2286000" marR="0" rtl="0" algn="l">
              <a:lnSpc>
                <a:spcPct val="100000"/>
              </a:lnSpc>
              <a:spcBef>
                <a:spcPts val="10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77" name="Google Shape;177;p44"/>
          <p:cNvSpPr txBox="1"/>
          <p:nvPr>
            <p:ph idx="2" type="body"/>
          </p:nvPr>
        </p:nvSpPr>
        <p:spPr>
          <a:xfrm>
            <a:off x="4529667" y="4717256"/>
            <a:ext cx="4245900" cy="2739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600"/>
              </a:spcBef>
              <a:spcAft>
                <a:spcPts val="0"/>
              </a:spcAft>
              <a:buClr>
                <a:srgbClr val="303030"/>
              </a:buClr>
              <a:buSzPts val="3000"/>
              <a:buFont typeface="Arial"/>
              <a:buNone/>
              <a:defRPr b="0" i="0" sz="3000" u="none" cap="none" strike="noStrike">
                <a:solidFill>
                  <a:srgbClr val="303030"/>
                </a:solidFill>
                <a:latin typeface="Roboto"/>
                <a:ea typeface="Roboto"/>
                <a:cs typeface="Roboto"/>
                <a:sym typeface="Roboto"/>
              </a:defRPr>
            </a:lvl1pPr>
            <a:lvl2pPr indent="-228600" lvl="1" marL="914400" marR="0" rtl="0" algn="r">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2pPr>
            <a:lvl3pPr indent="-228600" lvl="2" marL="1371600" marR="0" rtl="0" algn="r">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3pPr>
            <a:lvl4pPr indent="-228600" lvl="3" marL="1828800" marR="0" rtl="0" algn="r">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4pPr>
            <a:lvl5pPr indent="-228600" lvl="4" marL="2286000" marR="0" rtl="0" algn="r">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78" name="Google Shape;178;p44"/>
          <p:cNvSpPr/>
          <p:nvPr>
            <p:ph idx="3" type="pic"/>
          </p:nvPr>
        </p:nvSpPr>
        <p:spPr>
          <a:xfrm>
            <a:off x="6373812" y="1290638"/>
            <a:ext cx="2401800" cy="2408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a:lvl1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spTree>
      <p:nvGrpSpPr>
        <p:cNvPr id="179" name="Shape 179"/>
        <p:cNvGrpSpPr/>
        <p:nvPr/>
      </p:nvGrpSpPr>
      <p:grpSpPr>
        <a:xfrm>
          <a:off x="0" y="0"/>
          <a:ext cx="0" cy="0"/>
          <a:chOff x="0" y="0"/>
          <a:chExt cx="0" cy="0"/>
        </a:xfrm>
      </p:grpSpPr>
      <p:sp>
        <p:nvSpPr>
          <p:cNvPr id="180" name="Google Shape;180;p45"/>
          <p:cNvSpPr txBox="1"/>
          <p:nvPr>
            <p:ph idx="1" type="body"/>
          </p:nvPr>
        </p:nvSpPr>
        <p:spPr>
          <a:xfrm>
            <a:off x="0" y="0"/>
            <a:ext cx="9144000" cy="514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F5F5DC"/>
              </a:buClr>
              <a:buSzPts val="3000"/>
              <a:buFont typeface="Arial"/>
              <a:buNone/>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50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50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81" name="Google Shape;181;p45"/>
          <p:cNvSpPr txBox="1"/>
          <p:nvPr>
            <p:ph idx="2" type="body"/>
          </p:nvPr>
        </p:nvSpPr>
        <p:spPr>
          <a:xfrm>
            <a:off x="4529667" y="4717256"/>
            <a:ext cx="4245900" cy="273900"/>
          </a:xfrm>
          <a:prstGeom prst="rect">
            <a:avLst/>
          </a:prstGeom>
          <a:solidFill>
            <a:srgbClr val="000040">
              <a:alpha val="76080"/>
            </a:srgbClr>
          </a:solidFill>
          <a:ln>
            <a:noFill/>
          </a:ln>
        </p:spPr>
        <p:txBody>
          <a:bodyPr anchorCtr="0" anchor="t" bIns="91425" lIns="91425" spcFirstLastPara="1" rIns="91425" wrap="square" tIns="91425">
            <a:noAutofit/>
          </a:bodyPr>
          <a:lstStyle>
            <a:lvl1pPr indent="-228600" lvl="0" marL="457200" marR="0" rtl="0" algn="r">
              <a:lnSpc>
                <a:spcPct val="100000"/>
              </a:lnSpc>
              <a:spcBef>
                <a:spcPts val="600"/>
              </a:spcBef>
              <a:spcAft>
                <a:spcPts val="0"/>
              </a:spcAft>
              <a:buClr>
                <a:srgbClr val="F5F5DC"/>
              </a:buClr>
              <a:buSzPts val="3000"/>
              <a:buFont typeface="Arial"/>
              <a:buNone/>
              <a:defRPr b="0" i="0" sz="3000" u="none" cap="none" strike="noStrike">
                <a:solidFill>
                  <a:srgbClr val="303030"/>
                </a:solidFill>
                <a:latin typeface="Roboto"/>
                <a:ea typeface="Roboto"/>
                <a:cs typeface="Roboto"/>
                <a:sym typeface="Roboto"/>
              </a:defRPr>
            </a:lvl1pPr>
            <a:lvl2pPr indent="-228600" lvl="1" marL="914400" marR="0" rtl="0" algn="r">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2pPr>
            <a:lvl3pPr indent="-228600" lvl="2" marL="1371600" marR="0" rtl="0" algn="r">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3pPr>
            <a:lvl4pPr indent="-228600" lvl="3" marL="1828800" marR="0" rtl="0" algn="r">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4pPr>
            <a:lvl5pPr indent="-228600" lvl="4" marL="2286000" marR="0" rtl="0" algn="r">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1">
  <p:cSld name="Title and Content">
    <p:spTree>
      <p:nvGrpSpPr>
        <p:cNvPr id="182" name="Shape 182"/>
        <p:cNvGrpSpPr/>
        <p:nvPr/>
      </p:nvGrpSpPr>
      <p:grpSpPr>
        <a:xfrm>
          <a:off x="0" y="0"/>
          <a:ext cx="0" cy="0"/>
          <a:chOff x="0" y="0"/>
          <a:chExt cx="0" cy="0"/>
        </a:xfrm>
      </p:grpSpPr>
      <p:sp>
        <p:nvSpPr>
          <p:cNvPr id="183" name="Google Shape;183;p46"/>
          <p:cNvSpPr txBox="1"/>
          <p:nvPr>
            <p:ph type="title"/>
          </p:nvPr>
        </p:nvSpPr>
        <p:spPr>
          <a:xfrm>
            <a:off x="685800" y="50006"/>
            <a:ext cx="6807300" cy="1028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84" name="Google Shape;184;p46"/>
          <p:cNvSpPr txBox="1"/>
          <p:nvPr>
            <p:ph idx="1" type="body"/>
          </p:nvPr>
        </p:nvSpPr>
        <p:spPr>
          <a:xfrm>
            <a:off x="685800" y="1365646"/>
            <a:ext cx="7770900" cy="3351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303030"/>
              </a:buClr>
              <a:buSzPts val="3000"/>
              <a:buFont typeface="Arial"/>
              <a:buNone/>
              <a:defRPr b="0" i="0" sz="3000" u="none" cap="none" strike="noStrike">
                <a:solidFill>
                  <a:srgbClr val="303030"/>
                </a:solidFill>
                <a:latin typeface="Roboto"/>
                <a:ea typeface="Roboto"/>
                <a:cs typeface="Roboto"/>
                <a:sym typeface="Roboto"/>
              </a:defRPr>
            </a:lvl1pPr>
            <a:lvl2pPr indent="-228600" lvl="1" marL="914400" marR="0" rtl="0" algn="l">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2pPr>
            <a:lvl3pPr indent="-228600" lvl="2" marL="1371600" marR="0" rtl="0" algn="l">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3pPr>
            <a:lvl4pPr indent="-228600" lvl="3" marL="1828800" marR="0" rtl="0" algn="l">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4pPr>
            <a:lvl5pPr indent="-228600" lvl="4" marL="2286000" marR="0" rtl="0" algn="l">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85" name="Google Shape;185;p46"/>
          <p:cNvSpPr txBox="1"/>
          <p:nvPr>
            <p:ph idx="2" type="body"/>
          </p:nvPr>
        </p:nvSpPr>
        <p:spPr>
          <a:xfrm>
            <a:off x="4529667" y="4717256"/>
            <a:ext cx="4245900" cy="2739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600"/>
              </a:spcBef>
              <a:spcAft>
                <a:spcPts val="0"/>
              </a:spcAft>
              <a:buClr>
                <a:srgbClr val="303030"/>
              </a:buClr>
              <a:buSzPts val="3000"/>
              <a:buFont typeface="Arial"/>
              <a:buNone/>
              <a:defRPr b="0" i="0" sz="3000" u="none" cap="none" strike="noStrike">
                <a:solidFill>
                  <a:srgbClr val="303030"/>
                </a:solidFill>
                <a:latin typeface="Roboto"/>
                <a:ea typeface="Roboto"/>
                <a:cs typeface="Roboto"/>
                <a:sym typeface="Roboto"/>
              </a:defRPr>
            </a:lvl1pPr>
            <a:lvl2pPr indent="-228600" lvl="1" marL="914400" marR="0" rtl="0" algn="r">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2pPr>
            <a:lvl3pPr indent="-228600" lvl="2" marL="1371600" marR="0" rtl="0" algn="r">
              <a:lnSpc>
                <a:spcPct val="100000"/>
              </a:lnSpc>
              <a:spcBef>
                <a:spcPts val="500"/>
              </a:spcBef>
              <a:spcAft>
                <a:spcPts val="0"/>
              </a:spcAft>
              <a:buClr>
                <a:srgbClr val="303030"/>
              </a:buClr>
              <a:buSzPts val="2400"/>
              <a:buFont typeface="Arial"/>
              <a:buNone/>
              <a:defRPr b="0" i="0" sz="2400" u="none" cap="none" strike="noStrike">
                <a:solidFill>
                  <a:srgbClr val="303030"/>
                </a:solidFill>
                <a:latin typeface="Roboto"/>
                <a:ea typeface="Roboto"/>
                <a:cs typeface="Roboto"/>
                <a:sym typeface="Roboto"/>
              </a:defRPr>
            </a:lvl3pPr>
            <a:lvl4pPr indent="-228600" lvl="3" marL="1828800" marR="0" rtl="0" algn="r">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4pPr>
            <a:lvl5pPr indent="-228600" lvl="4" marL="2286000" marR="0" rtl="0" algn="r">
              <a:lnSpc>
                <a:spcPct val="100000"/>
              </a:lnSpc>
              <a:spcBef>
                <a:spcPts val="400"/>
              </a:spcBef>
              <a:spcAft>
                <a:spcPts val="0"/>
              </a:spcAft>
              <a:buClr>
                <a:srgbClr val="303030"/>
              </a:buClr>
              <a:buSzPts val="1800"/>
              <a:buFont typeface="Arial"/>
              <a:buNone/>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40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 etc 1">
  <p:cSld name="Quotes etc">
    <p:spTree>
      <p:nvGrpSpPr>
        <p:cNvPr id="186" name="Shape 186"/>
        <p:cNvGrpSpPr/>
        <p:nvPr/>
      </p:nvGrpSpPr>
      <p:grpSpPr>
        <a:xfrm>
          <a:off x="0" y="0"/>
          <a:ext cx="0" cy="0"/>
          <a:chOff x="0" y="0"/>
          <a:chExt cx="0" cy="0"/>
        </a:xfrm>
      </p:grpSpPr>
      <p:sp>
        <p:nvSpPr>
          <p:cNvPr id="187" name="Google Shape;187;p47"/>
          <p:cNvSpPr txBox="1"/>
          <p:nvPr>
            <p:ph type="title"/>
          </p:nvPr>
        </p:nvSpPr>
        <p:spPr>
          <a:xfrm>
            <a:off x="457200" y="205987"/>
            <a:ext cx="7112700" cy="8616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40"/>
              </a:buClr>
              <a:buSzPts val="3600"/>
              <a:buFont typeface="PT Sans"/>
              <a:buNone/>
              <a:defRPr b="1" i="0" sz="3600" u="none" cap="none" strike="noStrike">
                <a:solidFill>
                  <a:srgbClr val="000040"/>
                </a:solidFill>
                <a:latin typeface="PT Sans"/>
                <a:ea typeface="PT Sans"/>
                <a:cs typeface="PT Sans"/>
                <a:sym typeface="PT Sans"/>
              </a:defRPr>
            </a:lvl1pPr>
            <a:lvl2pPr indent="0" lvl="1" rtl="0">
              <a:spcBef>
                <a:spcPts val="0"/>
              </a:spcBef>
              <a:spcAft>
                <a:spcPts val="0"/>
              </a:spcAft>
              <a:buClr>
                <a:srgbClr val="000040"/>
              </a:buClr>
              <a:buSzPts val="3600"/>
              <a:buFont typeface="Arial"/>
              <a:buNone/>
              <a:defRPr b="1" sz="3600">
                <a:solidFill>
                  <a:srgbClr val="000040"/>
                </a:solidFill>
              </a:defRPr>
            </a:lvl2pPr>
            <a:lvl3pPr indent="0" lvl="2" rtl="0">
              <a:spcBef>
                <a:spcPts val="0"/>
              </a:spcBef>
              <a:spcAft>
                <a:spcPts val="0"/>
              </a:spcAft>
              <a:buClr>
                <a:srgbClr val="000040"/>
              </a:buClr>
              <a:buSzPts val="3600"/>
              <a:buFont typeface="Arial"/>
              <a:buNone/>
              <a:defRPr b="1" sz="3600">
                <a:solidFill>
                  <a:srgbClr val="000040"/>
                </a:solidFill>
              </a:defRPr>
            </a:lvl3pPr>
            <a:lvl4pPr indent="0" lvl="3" rtl="0">
              <a:spcBef>
                <a:spcPts val="0"/>
              </a:spcBef>
              <a:spcAft>
                <a:spcPts val="0"/>
              </a:spcAft>
              <a:buClr>
                <a:srgbClr val="000040"/>
              </a:buClr>
              <a:buSzPts val="3600"/>
              <a:buFont typeface="Arial"/>
              <a:buNone/>
              <a:defRPr b="1" sz="3600">
                <a:solidFill>
                  <a:srgbClr val="000040"/>
                </a:solidFill>
              </a:defRPr>
            </a:lvl4pPr>
            <a:lvl5pPr indent="0" lvl="4" rtl="0">
              <a:spcBef>
                <a:spcPts val="0"/>
              </a:spcBef>
              <a:spcAft>
                <a:spcPts val="0"/>
              </a:spcAft>
              <a:buClr>
                <a:srgbClr val="000040"/>
              </a:buClr>
              <a:buSzPts val="3600"/>
              <a:buFont typeface="Arial"/>
              <a:buNone/>
              <a:defRPr b="1" sz="3600">
                <a:solidFill>
                  <a:srgbClr val="000040"/>
                </a:solidFill>
              </a:defRPr>
            </a:lvl5pPr>
            <a:lvl6pPr indent="0" lvl="5" rtl="0">
              <a:spcBef>
                <a:spcPts val="0"/>
              </a:spcBef>
              <a:spcAft>
                <a:spcPts val="0"/>
              </a:spcAft>
              <a:buClr>
                <a:srgbClr val="000040"/>
              </a:buClr>
              <a:buSzPts val="3600"/>
              <a:buFont typeface="Arial"/>
              <a:buNone/>
              <a:defRPr b="1" sz="3600">
                <a:solidFill>
                  <a:srgbClr val="000040"/>
                </a:solidFill>
              </a:defRPr>
            </a:lvl6pPr>
            <a:lvl7pPr indent="0" lvl="6" rtl="0">
              <a:spcBef>
                <a:spcPts val="0"/>
              </a:spcBef>
              <a:spcAft>
                <a:spcPts val="0"/>
              </a:spcAft>
              <a:buClr>
                <a:srgbClr val="000040"/>
              </a:buClr>
              <a:buSzPts val="3600"/>
              <a:buFont typeface="Arial"/>
              <a:buNone/>
              <a:defRPr b="1" sz="3600">
                <a:solidFill>
                  <a:srgbClr val="000040"/>
                </a:solidFill>
              </a:defRPr>
            </a:lvl7pPr>
            <a:lvl8pPr indent="0" lvl="7" rtl="0">
              <a:spcBef>
                <a:spcPts val="0"/>
              </a:spcBef>
              <a:spcAft>
                <a:spcPts val="0"/>
              </a:spcAft>
              <a:buClr>
                <a:srgbClr val="000040"/>
              </a:buClr>
              <a:buSzPts val="3600"/>
              <a:buFont typeface="Arial"/>
              <a:buNone/>
              <a:defRPr b="1" sz="3600">
                <a:solidFill>
                  <a:srgbClr val="000040"/>
                </a:solidFill>
              </a:defRPr>
            </a:lvl8pPr>
            <a:lvl9pPr indent="0" lvl="8" rtl="0">
              <a:spcBef>
                <a:spcPts val="0"/>
              </a:spcBef>
              <a:spcAft>
                <a:spcPts val="0"/>
              </a:spcAft>
              <a:buClr>
                <a:srgbClr val="000040"/>
              </a:buClr>
              <a:buSzPts val="3600"/>
              <a:buFont typeface="Arial"/>
              <a:buNone/>
              <a:defRPr b="1" sz="3600">
                <a:solidFill>
                  <a:srgbClr val="000040"/>
                </a:solidFill>
              </a:defRPr>
            </a:lvl9pPr>
          </a:lstStyle>
          <a:p/>
        </p:txBody>
      </p:sp>
      <p:sp>
        <p:nvSpPr>
          <p:cNvPr id="188" name="Google Shape;188;p47"/>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40"/>
              </a:buClr>
              <a:buSzPts val="3000"/>
              <a:buFont typeface="PT Sans"/>
              <a:buNone/>
              <a:defRPr b="0" i="0" sz="3000" u="none" cap="none" strike="noStrike">
                <a:solidFill>
                  <a:srgbClr val="000040"/>
                </a:solidFill>
                <a:latin typeface="PT Sans"/>
                <a:ea typeface="PT Sans"/>
                <a:cs typeface="PT Sans"/>
                <a:sym typeface="PT Sans"/>
              </a:defRPr>
            </a:lvl1pPr>
            <a:lvl2pPr indent="0" lvl="1" marL="457200" marR="0" rtl="0" algn="l">
              <a:lnSpc>
                <a:spcPct val="100000"/>
              </a:lnSpc>
              <a:spcBef>
                <a:spcPts val="0"/>
              </a:spcBef>
              <a:spcAft>
                <a:spcPts val="0"/>
              </a:spcAft>
              <a:buClr>
                <a:srgbClr val="000040"/>
              </a:buClr>
              <a:buSzPts val="2400"/>
              <a:buFont typeface="PT Sans"/>
              <a:buNone/>
              <a:defRPr b="0" i="0" sz="2400" u="none" cap="none" strike="noStrike">
                <a:solidFill>
                  <a:srgbClr val="000040"/>
                </a:solidFill>
                <a:latin typeface="PT Sans"/>
                <a:ea typeface="PT Sans"/>
                <a:cs typeface="PT Sans"/>
                <a:sym typeface="PT Sans"/>
              </a:defRPr>
            </a:lvl2pPr>
            <a:lvl3pPr indent="0" lvl="2" marL="914400" marR="0" rtl="0" algn="l">
              <a:lnSpc>
                <a:spcPct val="100000"/>
              </a:lnSpc>
              <a:spcBef>
                <a:spcPts val="0"/>
              </a:spcBef>
              <a:spcAft>
                <a:spcPts val="0"/>
              </a:spcAft>
              <a:buClr>
                <a:srgbClr val="000040"/>
              </a:buClr>
              <a:buSzPts val="2400"/>
              <a:buFont typeface="PT Sans"/>
              <a:buNone/>
              <a:defRPr b="0" i="0" sz="2400" u="none" cap="none" strike="noStrike">
                <a:solidFill>
                  <a:srgbClr val="000040"/>
                </a:solidFill>
                <a:latin typeface="PT Sans"/>
                <a:ea typeface="PT Sans"/>
                <a:cs typeface="PT Sans"/>
                <a:sym typeface="PT Sans"/>
              </a:defRPr>
            </a:lvl3pPr>
            <a:lvl4pPr indent="0" lvl="3" marL="1371600"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4pPr>
            <a:lvl5pPr indent="0" lvl="4" marL="1828800"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5pPr>
            <a:lvl6pPr indent="0" lvl="5" marL="2286000"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6pPr>
            <a:lvl7pPr indent="0" lvl="6" marL="2743200"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7pPr>
            <a:lvl8pPr indent="0" lvl="7" marL="3200400"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8pPr>
            <a:lvl9pPr indent="0" lvl="8" marL="3657600" marR="0" rtl="0" algn="l">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9pPr>
          </a:lstStyle>
          <a:p/>
        </p:txBody>
      </p:sp>
      <p:sp>
        <p:nvSpPr>
          <p:cNvPr id="189" name="Google Shape;189;p47"/>
          <p:cNvSpPr txBox="1"/>
          <p:nvPr>
            <p:ph idx="2" type="body"/>
          </p:nvPr>
        </p:nvSpPr>
        <p:spPr>
          <a:xfrm>
            <a:off x="457200" y="4406309"/>
            <a:ext cx="8229600" cy="519600"/>
          </a:xfrm>
          <a:prstGeom prst="rect">
            <a:avLst/>
          </a:prstGeom>
          <a:noFill/>
          <a:ln>
            <a:noFill/>
          </a:ln>
        </p:spPr>
        <p:txBody>
          <a:bodyPr anchorCtr="0" anchor="b" bIns="91425" lIns="91425" spcFirstLastPara="1" rIns="91425" wrap="square" tIns="91425">
            <a:noAutofit/>
          </a:bodyPr>
          <a:lstStyle>
            <a:lvl1pPr indent="-228600" lvl="0" marL="457200" marR="0" rtl="0" algn="r">
              <a:lnSpc>
                <a:spcPct val="100000"/>
              </a:lnSpc>
              <a:spcBef>
                <a:spcPts val="0"/>
              </a:spcBef>
              <a:spcAft>
                <a:spcPts val="0"/>
              </a:spcAft>
              <a:buClr>
                <a:srgbClr val="000040"/>
              </a:buClr>
              <a:buSzPts val="3000"/>
              <a:buFont typeface="PT Sans"/>
              <a:buNone/>
              <a:defRPr b="0" i="0" sz="1800" u="none" cap="none" strike="noStrike">
                <a:solidFill>
                  <a:srgbClr val="000040"/>
                </a:solidFill>
                <a:latin typeface="PT Sans"/>
                <a:ea typeface="PT Sans"/>
                <a:cs typeface="PT Sans"/>
                <a:sym typeface="PT Sans"/>
              </a:defRPr>
            </a:lvl1pPr>
            <a:lvl2pPr indent="-228600" lvl="1" marL="914400" marR="0" rtl="0" algn="r">
              <a:lnSpc>
                <a:spcPct val="100000"/>
              </a:lnSpc>
              <a:spcBef>
                <a:spcPts val="0"/>
              </a:spcBef>
              <a:spcAft>
                <a:spcPts val="0"/>
              </a:spcAft>
              <a:buClr>
                <a:srgbClr val="000040"/>
              </a:buClr>
              <a:buSzPts val="2400"/>
              <a:buFont typeface="PT Sans"/>
              <a:buNone/>
              <a:defRPr b="0" i="0" sz="1800" u="none" cap="none" strike="noStrike">
                <a:solidFill>
                  <a:srgbClr val="000040"/>
                </a:solidFill>
                <a:latin typeface="PT Sans"/>
                <a:ea typeface="PT Sans"/>
                <a:cs typeface="PT Sans"/>
                <a:sym typeface="PT Sans"/>
              </a:defRPr>
            </a:lvl2pPr>
            <a:lvl3pPr indent="-228600" lvl="2" marL="1371600" marR="0" rtl="0" algn="r">
              <a:lnSpc>
                <a:spcPct val="100000"/>
              </a:lnSpc>
              <a:spcBef>
                <a:spcPts val="0"/>
              </a:spcBef>
              <a:spcAft>
                <a:spcPts val="0"/>
              </a:spcAft>
              <a:buClr>
                <a:srgbClr val="000040"/>
              </a:buClr>
              <a:buSzPts val="2400"/>
              <a:buFont typeface="PT Sans"/>
              <a:buNone/>
              <a:defRPr b="0" i="0" sz="1800" u="none" cap="none" strike="noStrike">
                <a:solidFill>
                  <a:srgbClr val="000040"/>
                </a:solidFill>
                <a:latin typeface="PT Sans"/>
                <a:ea typeface="PT Sans"/>
                <a:cs typeface="PT Sans"/>
                <a:sym typeface="PT Sans"/>
              </a:defRPr>
            </a:lvl3pPr>
            <a:lvl4pPr indent="-228600" lvl="3" marL="18288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4pPr>
            <a:lvl5pPr indent="-228600" lvl="4" marL="22860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5pPr>
            <a:lvl6pPr indent="-228600" lvl="5" marL="27432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6pPr>
            <a:lvl7pPr indent="-228600" lvl="6" marL="32004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7pPr>
            <a:lvl8pPr indent="-228600" lvl="7" marL="36576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8pPr>
            <a:lvl9pPr indent="-228600" lvl="8" marL="4114800" marR="0" rtl="0" algn="r">
              <a:lnSpc>
                <a:spcPct val="100000"/>
              </a:lnSpc>
              <a:spcBef>
                <a:spcPts val="0"/>
              </a:spcBef>
              <a:spcAft>
                <a:spcPts val="0"/>
              </a:spcAft>
              <a:buClr>
                <a:srgbClr val="000040"/>
              </a:buClr>
              <a:buSzPts val="1800"/>
              <a:buFont typeface="PT Sans"/>
              <a:buNone/>
              <a:defRPr b="0" i="0" sz="1800" u="none" cap="none" strike="noStrike">
                <a:solidFill>
                  <a:srgbClr val="000040"/>
                </a:solidFill>
                <a:latin typeface="PT Sans"/>
                <a:ea typeface="PT Sans"/>
                <a:cs typeface="PT Sans"/>
                <a:sym typeface="PT Sans"/>
              </a:defRPr>
            </a:lvl9pPr>
          </a:lstStyle>
          <a:p/>
        </p:txBody>
      </p:sp>
      <p:cxnSp>
        <p:nvCxnSpPr>
          <p:cNvPr id="190" name="Google Shape;190;p47"/>
          <p:cNvCxnSpPr/>
          <p:nvPr/>
        </p:nvCxnSpPr>
        <p:spPr>
          <a:xfrm>
            <a:off x="686725" y="1206993"/>
            <a:ext cx="0" cy="3423000"/>
          </a:xfrm>
          <a:prstGeom prst="straightConnector1">
            <a:avLst/>
          </a:prstGeom>
          <a:noFill/>
          <a:ln cap="flat" cmpd="sng" w="76200">
            <a:solidFill>
              <a:srgbClr val="00A06E"/>
            </a:solidFill>
            <a:prstDash val="solid"/>
            <a:round/>
            <a:headEnd len="sm" w="sm" type="none"/>
            <a:tailEnd len="sm" w="sm" type="none"/>
          </a:ln>
        </p:spPr>
      </p:cxnSp>
      <p:pic>
        <p:nvPicPr>
          <p:cNvPr id="191" name="Google Shape;191;p47"/>
          <p:cNvPicPr preferRelativeResize="0"/>
          <p:nvPr/>
        </p:nvPicPr>
        <p:blipFill rotWithShape="1">
          <a:blip r:embed="rId2">
            <a:alphaModFix/>
          </a:blip>
          <a:srcRect b="0" l="0" r="60062" t="0"/>
          <a:stretch/>
        </p:blipFill>
        <p:spPr>
          <a:xfrm>
            <a:off x="8341175" y="58256"/>
            <a:ext cx="691425" cy="571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92" name="Shape 192"/>
        <p:cNvGrpSpPr/>
        <p:nvPr/>
      </p:nvGrpSpPr>
      <p:grpSpPr>
        <a:xfrm>
          <a:off x="0" y="0"/>
          <a:ext cx="0" cy="0"/>
          <a:chOff x="0" y="0"/>
          <a:chExt cx="0" cy="0"/>
        </a:xfrm>
      </p:grpSpPr>
      <p:sp>
        <p:nvSpPr>
          <p:cNvPr id="193" name="Google Shape;193;p4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4" name="Google Shape;194;p4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5" name="Google Shape;195;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pic>
        <p:nvPicPr>
          <p:cNvPr id="196" name="Google Shape;196;p48"/>
          <p:cNvPicPr preferRelativeResize="0"/>
          <p:nvPr/>
        </p:nvPicPr>
        <p:blipFill rotWithShape="1">
          <a:blip r:embed="rId2">
            <a:alphaModFix/>
          </a:blip>
          <a:srcRect b="0" l="0" r="60062" t="0"/>
          <a:stretch/>
        </p:blipFill>
        <p:spPr>
          <a:xfrm>
            <a:off x="8347875" y="58253"/>
            <a:ext cx="684725" cy="7187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7" name="Shape 27"/>
        <p:cNvGrpSpPr/>
        <p:nvPr/>
      </p:nvGrpSpPr>
      <p:grpSpPr>
        <a:xfrm>
          <a:off x="0" y="0"/>
          <a:ext cx="0" cy="0"/>
          <a:chOff x="0" y="0"/>
          <a:chExt cx="0" cy="0"/>
        </a:xfrm>
      </p:grpSpPr>
      <p:sp>
        <p:nvSpPr>
          <p:cNvPr id="28" name="Google Shape;28;p6"/>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9" name="Google Shape;29;p6"/>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0" name="Google Shape;30;p6"/>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pic>
        <p:nvPicPr>
          <p:cNvPr id="31" name="Google Shape;31;p6"/>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7"/>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pic>
        <p:nvPicPr>
          <p:cNvPr id="34" name="Google Shape;34;p7"/>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5" name="Shape 35"/>
        <p:cNvGrpSpPr/>
        <p:nvPr/>
      </p:nvGrpSpPr>
      <p:grpSpPr>
        <a:xfrm>
          <a:off x="0" y="0"/>
          <a:ext cx="0" cy="0"/>
          <a:chOff x="0" y="0"/>
          <a:chExt cx="0" cy="0"/>
        </a:xfrm>
      </p:grpSpPr>
      <p:sp>
        <p:nvSpPr>
          <p:cNvPr id="36" name="Google Shape;36;p8"/>
          <p:cNvSpPr txBox="1"/>
          <p:nvPr>
            <p:ph idx="1" type="body"/>
          </p:nvPr>
        </p:nvSpPr>
        <p:spPr>
          <a:xfrm>
            <a:off x="4944450" y="4920300"/>
            <a:ext cx="4087500" cy="280500"/>
          </a:xfrm>
          <a:prstGeom prst="rect">
            <a:avLst/>
          </a:prstGeom>
          <a:noFill/>
        </p:spPr>
        <p:txBody>
          <a:bodyPr anchorCtr="0" anchor="b" bIns="91425" lIns="91425" spcFirstLastPara="1" rIns="91425" wrap="square" tIns="91425">
            <a:noAutofit/>
          </a:bodyPr>
          <a:lstStyle>
            <a:lvl1pPr indent="-228600" lvl="0" marL="457200" rtl="0" algn="r">
              <a:spcBef>
                <a:spcPts val="0"/>
              </a:spcBef>
              <a:spcAft>
                <a:spcPts val="0"/>
              </a:spcAft>
              <a:buClr>
                <a:srgbClr val="FFFFFF"/>
              </a:buClr>
              <a:buSzPts val="1600"/>
              <a:buNone/>
              <a:defRPr sz="1600">
                <a:solidFill>
                  <a:srgbClr val="FFFFFF"/>
                </a:solidFill>
              </a:defRPr>
            </a:lvl1pPr>
          </a:lstStyle>
          <a:p/>
        </p:txBody>
      </p:sp>
      <p:pic>
        <p:nvPicPr>
          <p:cNvPr id="37" name="Google Shape;37;p8"/>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 name="Shape 38"/>
        <p:cNvGrpSpPr/>
        <p:nvPr/>
      </p:nvGrpSpPr>
      <p:grpSpPr>
        <a:xfrm>
          <a:off x="0" y="0"/>
          <a:ext cx="0" cy="0"/>
          <a:chOff x="0" y="0"/>
          <a:chExt cx="0" cy="0"/>
        </a:xfrm>
      </p:grpSpPr>
      <p:pic>
        <p:nvPicPr>
          <p:cNvPr id="39" name="Google Shape;39;p9"/>
          <p:cNvPicPr preferRelativeResize="0"/>
          <p:nvPr/>
        </p:nvPicPr>
        <p:blipFill rotWithShape="1">
          <a:blip r:embed="rId2">
            <a:alphaModFix/>
          </a:blip>
          <a:srcRect b="0" l="0" r="60062" t="0"/>
          <a:stretch/>
        </p:blipFill>
        <p:spPr>
          <a:xfrm>
            <a:off x="8509650" y="58250"/>
            <a:ext cx="522950" cy="571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0" name="Shape 40"/>
        <p:cNvGrpSpPr/>
        <p:nvPr/>
      </p:nvGrpSpPr>
      <p:grpSpPr>
        <a:xfrm>
          <a:off x="0" y="0"/>
          <a:ext cx="0" cy="0"/>
          <a:chOff x="0" y="0"/>
          <a:chExt cx="0" cy="0"/>
        </a:xfrm>
      </p:grpSpPr>
      <p:sp>
        <p:nvSpPr>
          <p:cNvPr id="41" name="Google Shape;41;p10"/>
          <p:cNvSpPr txBox="1"/>
          <p:nvPr>
            <p:ph type="title"/>
          </p:nvPr>
        </p:nvSpPr>
        <p:spPr>
          <a:xfrm>
            <a:off x="892969" y="863947"/>
            <a:ext cx="7367100" cy="1741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600"/>
              <a:buNone/>
              <a:defRPr sz="5900">
                <a:solidFill>
                  <a:srgbClr val="FFFFFF"/>
                </a:solidFill>
                <a:latin typeface="Cabin"/>
                <a:ea typeface="Cabin"/>
                <a:cs typeface="Cabin"/>
                <a:sym typeface="Cabin"/>
              </a:defRPr>
            </a:lvl1pPr>
            <a:lvl2pPr lvl="1" rtl="0" algn="ctr">
              <a:spcBef>
                <a:spcPts val="0"/>
              </a:spcBef>
              <a:spcAft>
                <a:spcPts val="0"/>
              </a:spcAft>
              <a:buSzPts val="3600"/>
              <a:buNone/>
              <a:defRPr sz="5900">
                <a:solidFill>
                  <a:srgbClr val="FFFFFF"/>
                </a:solidFill>
                <a:latin typeface="Cabin"/>
                <a:ea typeface="Cabin"/>
                <a:cs typeface="Cabin"/>
                <a:sym typeface="Cabin"/>
              </a:defRPr>
            </a:lvl2pPr>
            <a:lvl3pPr lvl="2" rtl="0" algn="ctr">
              <a:spcBef>
                <a:spcPts val="0"/>
              </a:spcBef>
              <a:spcAft>
                <a:spcPts val="0"/>
              </a:spcAft>
              <a:buSzPts val="3600"/>
              <a:buNone/>
              <a:defRPr sz="5900">
                <a:solidFill>
                  <a:srgbClr val="FFFFFF"/>
                </a:solidFill>
                <a:latin typeface="Cabin"/>
                <a:ea typeface="Cabin"/>
                <a:cs typeface="Cabin"/>
                <a:sym typeface="Cabin"/>
              </a:defRPr>
            </a:lvl3pPr>
            <a:lvl4pPr lvl="3" rtl="0" algn="ctr">
              <a:spcBef>
                <a:spcPts val="0"/>
              </a:spcBef>
              <a:spcAft>
                <a:spcPts val="0"/>
              </a:spcAft>
              <a:buSzPts val="3600"/>
              <a:buNone/>
              <a:defRPr sz="5900">
                <a:solidFill>
                  <a:srgbClr val="FFFFFF"/>
                </a:solidFill>
                <a:latin typeface="Cabin"/>
                <a:ea typeface="Cabin"/>
                <a:cs typeface="Cabin"/>
                <a:sym typeface="Cabin"/>
              </a:defRPr>
            </a:lvl4pPr>
            <a:lvl5pPr lvl="4" rtl="0" algn="ctr">
              <a:spcBef>
                <a:spcPts val="0"/>
              </a:spcBef>
              <a:spcAft>
                <a:spcPts val="0"/>
              </a:spcAft>
              <a:buSzPts val="3600"/>
              <a:buNone/>
              <a:defRPr sz="5900">
                <a:solidFill>
                  <a:srgbClr val="FFFFFF"/>
                </a:solidFill>
                <a:latin typeface="Cabin"/>
                <a:ea typeface="Cabin"/>
                <a:cs typeface="Cabin"/>
                <a:sym typeface="Cabin"/>
              </a:defRPr>
            </a:lvl5pPr>
            <a:lvl6pPr lvl="5" marL="317500" rtl="0" algn="ctr">
              <a:spcBef>
                <a:spcPts val="0"/>
              </a:spcBef>
              <a:spcAft>
                <a:spcPts val="0"/>
              </a:spcAft>
              <a:buSzPts val="3600"/>
              <a:buNone/>
              <a:defRPr sz="5900">
                <a:solidFill>
                  <a:srgbClr val="FFFFFF"/>
                </a:solidFill>
                <a:latin typeface="Cabin"/>
                <a:ea typeface="Cabin"/>
                <a:cs typeface="Cabin"/>
                <a:sym typeface="Cabin"/>
              </a:defRPr>
            </a:lvl6pPr>
            <a:lvl7pPr lvl="6" marL="647700" rtl="0" algn="ctr">
              <a:spcBef>
                <a:spcPts val="0"/>
              </a:spcBef>
              <a:spcAft>
                <a:spcPts val="0"/>
              </a:spcAft>
              <a:buSzPts val="3600"/>
              <a:buNone/>
              <a:defRPr sz="5900">
                <a:solidFill>
                  <a:srgbClr val="FFFFFF"/>
                </a:solidFill>
                <a:latin typeface="Cabin"/>
                <a:ea typeface="Cabin"/>
                <a:cs typeface="Cabin"/>
                <a:sym typeface="Cabin"/>
              </a:defRPr>
            </a:lvl7pPr>
            <a:lvl8pPr lvl="7" marL="965200" rtl="0" algn="ctr">
              <a:spcBef>
                <a:spcPts val="0"/>
              </a:spcBef>
              <a:spcAft>
                <a:spcPts val="0"/>
              </a:spcAft>
              <a:buSzPts val="3600"/>
              <a:buNone/>
              <a:defRPr sz="5900">
                <a:solidFill>
                  <a:srgbClr val="FFFFFF"/>
                </a:solidFill>
                <a:latin typeface="Cabin"/>
                <a:ea typeface="Cabin"/>
                <a:cs typeface="Cabin"/>
                <a:sym typeface="Cabin"/>
              </a:defRPr>
            </a:lvl8pPr>
            <a:lvl9pPr lvl="8" marL="1282700" rtl="0" algn="ctr">
              <a:spcBef>
                <a:spcPts val="0"/>
              </a:spcBef>
              <a:spcAft>
                <a:spcPts val="0"/>
              </a:spcAft>
              <a:buSzPts val="3600"/>
              <a:buNone/>
              <a:defRPr sz="5900">
                <a:solidFill>
                  <a:srgbClr val="FFFFFF"/>
                </a:solidFill>
                <a:latin typeface="Cabin"/>
                <a:ea typeface="Cabin"/>
                <a:cs typeface="Cabin"/>
                <a:sym typeface="Cabin"/>
              </a:defRPr>
            </a:lvl9pPr>
          </a:lstStyle>
          <a:p/>
        </p:txBody>
      </p:sp>
      <p:sp>
        <p:nvSpPr>
          <p:cNvPr id="42" name="Google Shape;42;p10"/>
          <p:cNvSpPr txBox="1"/>
          <p:nvPr>
            <p:ph idx="1" type="body"/>
          </p:nvPr>
        </p:nvSpPr>
        <p:spPr>
          <a:xfrm>
            <a:off x="892969" y="2645420"/>
            <a:ext cx="7367100" cy="602700"/>
          </a:xfrm>
          <a:prstGeom prst="rect">
            <a:avLst/>
          </a:prstGeom>
          <a:noFill/>
          <a:ln>
            <a:noFill/>
          </a:ln>
        </p:spPr>
        <p:txBody>
          <a:bodyPr anchorCtr="0" anchor="t" bIns="91425" lIns="91425" spcFirstLastPara="1" rIns="91425" wrap="square" tIns="91425">
            <a:noAutofit/>
          </a:bodyPr>
          <a:lstStyle>
            <a:lvl1pPr indent="-419100" lvl="0" marL="457200" rtl="0" algn="ctr">
              <a:spcBef>
                <a:spcPts val="0"/>
              </a:spcBef>
              <a:spcAft>
                <a:spcPts val="0"/>
              </a:spcAft>
              <a:buSzPts val="3000"/>
              <a:buChar char="●"/>
              <a:defRPr sz="2100">
                <a:latin typeface="Cabin"/>
                <a:ea typeface="Cabin"/>
                <a:cs typeface="Cabin"/>
                <a:sym typeface="Cabin"/>
              </a:defRPr>
            </a:lvl1pPr>
            <a:lvl2pPr indent="-381000" lvl="1" marL="914400" rtl="0" algn="ctr">
              <a:spcBef>
                <a:spcPts val="0"/>
              </a:spcBef>
              <a:spcAft>
                <a:spcPts val="0"/>
              </a:spcAft>
              <a:buSzPts val="2400"/>
              <a:buChar char="○"/>
              <a:defRPr sz="2100">
                <a:latin typeface="Cabin"/>
                <a:ea typeface="Cabin"/>
                <a:cs typeface="Cabin"/>
                <a:sym typeface="Cabin"/>
              </a:defRPr>
            </a:lvl2pPr>
            <a:lvl3pPr indent="-381000" lvl="2" marL="1371600" rtl="0" algn="ctr">
              <a:spcBef>
                <a:spcPts val="0"/>
              </a:spcBef>
              <a:spcAft>
                <a:spcPts val="0"/>
              </a:spcAft>
              <a:buSzPts val="2400"/>
              <a:buChar char="■"/>
              <a:defRPr sz="2100">
                <a:latin typeface="Cabin"/>
                <a:ea typeface="Cabin"/>
                <a:cs typeface="Cabin"/>
                <a:sym typeface="Cabin"/>
              </a:defRPr>
            </a:lvl3pPr>
            <a:lvl4pPr indent="-342900" lvl="3" marL="1828800" rtl="0" algn="ctr">
              <a:spcBef>
                <a:spcPts val="0"/>
              </a:spcBef>
              <a:spcAft>
                <a:spcPts val="0"/>
              </a:spcAft>
              <a:buSzPts val="1800"/>
              <a:buChar char="●"/>
              <a:defRPr sz="2100">
                <a:latin typeface="Cabin"/>
                <a:ea typeface="Cabin"/>
                <a:cs typeface="Cabin"/>
                <a:sym typeface="Cabin"/>
              </a:defRPr>
            </a:lvl4pPr>
            <a:lvl5pPr indent="-342900" lvl="4" marL="2286000" rtl="0" algn="ctr">
              <a:spcBef>
                <a:spcPts val="0"/>
              </a:spcBef>
              <a:spcAft>
                <a:spcPts val="0"/>
              </a:spcAft>
              <a:buSzPts val="1800"/>
              <a:buChar char="○"/>
              <a:defRPr sz="2100">
                <a:latin typeface="Cabin"/>
                <a:ea typeface="Cabin"/>
                <a:cs typeface="Cabin"/>
                <a:sym typeface="Cabin"/>
              </a:defRPr>
            </a:lvl5pPr>
            <a:lvl6pPr indent="-342900" lvl="5" marL="2743200" rtl="0" algn="ctr">
              <a:spcBef>
                <a:spcPts val="0"/>
              </a:spcBef>
              <a:spcAft>
                <a:spcPts val="0"/>
              </a:spcAft>
              <a:buSzPts val="1800"/>
              <a:buChar char="■"/>
              <a:defRPr sz="2100">
                <a:latin typeface="Cabin"/>
                <a:ea typeface="Cabin"/>
                <a:cs typeface="Cabin"/>
                <a:sym typeface="Cabin"/>
              </a:defRPr>
            </a:lvl6pPr>
            <a:lvl7pPr indent="-342900" lvl="6" marL="3200400" rtl="0" algn="ctr">
              <a:spcBef>
                <a:spcPts val="0"/>
              </a:spcBef>
              <a:spcAft>
                <a:spcPts val="0"/>
              </a:spcAft>
              <a:buSzPts val="1800"/>
              <a:buChar char="●"/>
              <a:defRPr sz="2100">
                <a:latin typeface="Cabin"/>
                <a:ea typeface="Cabin"/>
                <a:cs typeface="Cabin"/>
                <a:sym typeface="Cabin"/>
              </a:defRPr>
            </a:lvl7pPr>
            <a:lvl8pPr indent="-342900" lvl="7" marL="3657600" rtl="0" algn="ctr">
              <a:spcBef>
                <a:spcPts val="0"/>
              </a:spcBef>
              <a:spcAft>
                <a:spcPts val="0"/>
              </a:spcAft>
              <a:buSzPts val="1800"/>
              <a:buChar char="○"/>
              <a:defRPr sz="2100">
                <a:latin typeface="Cabin"/>
                <a:ea typeface="Cabin"/>
                <a:cs typeface="Cabin"/>
                <a:sym typeface="Cabin"/>
              </a:defRPr>
            </a:lvl8pPr>
            <a:lvl9pPr indent="-342900" lvl="8" marL="4114800" rtl="0" algn="ctr">
              <a:spcBef>
                <a:spcPts val="0"/>
              </a:spcBef>
              <a:spcAft>
                <a:spcPts val="0"/>
              </a:spcAft>
              <a:buSzPts val="1800"/>
              <a:buChar char="■"/>
              <a:defRPr sz="2100">
                <a:latin typeface="Cabin"/>
                <a:ea typeface="Cabin"/>
                <a:cs typeface="Cabin"/>
                <a:sym typeface="Cabin"/>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theme" Target="../theme/theme3.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theme" Target="../theme/theme1.xml"/><Relationship Id="rId14" Type="http://schemas.openxmlformats.org/officeDocument/2006/relationships/slideLayout" Target="../slideLayouts/slideLayout4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ark-gradien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063532"/>
              </a:buClr>
              <a:buSzPts val="3600"/>
              <a:buFont typeface="Roboto Slab"/>
              <a:buNone/>
              <a:defRPr b="1" sz="3600">
                <a:solidFill>
                  <a:srgbClr val="063532"/>
                </a:solidFill>
                <a:latin typeface="Roboto Slab"/>
                <a:ea typeface="Roboto Slab"/>
                <a:cs typeface="Roboto Slab"/>
                <a:sym typeface="Roboto Slab"/>
              </a:defRPr>
            </a:lvl1pPr>
            <a:lvl2pPr lvl="1" rtl="0">
              <a:spcBef>
                <a:spcPts val="0"/>
              </a:spcBef>
              <a:spcAft>
                <a:spcPts val="0"/>
              </a:spcAft>
              <a:buClr>
                <a:schemeClr val="lt1"/>
              </a:buClr>
              <a:buSzPts val="3600"/>
              <a:buNone/>
              <a:defRPr b="1" sz="3600">
                <a:solidFill>
                  <a:schemeClr val="lt1"/>
                </a:solidFill>
              </a:defRPr>
            </a:lvl2pPr>
            <a:lvl3pPr lvl="2" rtl="0">
              <a:spcBef>
                <a:spcPts val="0"/>
              </a:spcBef>
              <a:spcAft>
                <a:spcPts val="0"/>
              </a:spcAft>
              <a:buClr>
                <a:schemeClr val="lt1"/>
              </a:buClr>
              <a:buSzPts val="3600"/>
              <a:buNone/>
              <a:defRPr b="1" sz="3600">
                <a:solidFill>
                  <a:schemeClr val="lt1"/>
                </a:solidFill>
              </a:defRPr>
            </a:lvl3pPr>
            <a:lvl4pPr lvl="3" rtl="0">
              <a:spcBef>
                <a:spcPts val="0"/>
              </a:spcBef>
              <a:spcAft>
                <a:spcPts val="0"/>
              </a:spcAft>
              <a:buClr>
                <a:schemeClr val="lt1"/>
              </a:buClr>
              <a:buSzPts val="3600"/>
              <a:buNone/>
              <a:defRPr b="1" sz="3600">
                <a:solidFill>
                  <a:schemeClr val="lt1"/>
                </a:solidFill>
              </a:defRPr>
            </a:lvl4pPr>
            <a:lvl5pPr lvl="4" rtl="0">
              <a:spcBef>
                <a:spcPts val="0"/>
              </a:spcBef>
              <a:spcAft>
                <a:spcPts val="0"/>
              </a:spcAft>
              <a:buClr>
                <a:schemeClr val="lt1"/>
              </a:buClr>
              <a:buSzPts val="3600"/>
              <a:buNone/>
              <a:defRPr b="1" sz="3600">
                <a:solidFill>
                  <a:schemeClr val="lt1"/>
                </a:solidFill>
              </a:defRPr>
            </a:lvl5pPr>
            <a:lvl6pPr lvl="5" rtl="0">
              <a:spcBef>
                <a:spcPts val="0"/>
              </a:spcBef>
              <a:spcAft>
                <a:spcPts val="0"/>
              </a:spcAft>
              <a:buClr>
                <a:schemeClr val="lt1"/>
              </a:buClr>
              <a:buSzPts val="3600"/>
              <a:buNone/>
              <a:defRPr b="1" sz="3600">
                <a:solidFill>
                  <a:schemeClr val="lt1"/>
                </a:solidFill>
              </a:defRPr>
            </a:lvl6pPr>
            <a:lvl7pPr lvl="6" rtl="0">
              <a:spcBef>
                <a:spcPts val="0"/>
              </a:spcBef>
              <a:spcAft>
                <a:spcPts val="0"/>
              </a:spcAft>
              <a:buClr>
                <a:schemeClr val="lt1"/>
              </a:buClr>
              <a:buSzPts val="3600"/>
              <a:buNone/>
              <a:defRPr b="1" sz="3600">
                <a:solidFill>
                  <a:schemeClr val="lt1"/>
                </a:solidFill>
              </a:defRPr>
            </a:lvl7pPr>
            <a:lvl8pPr lvl="7" rtl="0">
              <a:spcBef>
                <a:spcPts val="0"/>
              </a:spcBef>
              <a:spcAft>
                <a:spcPts val="0"/>
              </a:spcAft>
              <a:buClr>
                <a:schemeClr val="lt1"/>
              </a:buClr>
              <a:buSzPts val="3600"/>
              <a:buNone/>
              <a:defRPr b="1" sz="3600">
                <a:solidFill>
                  <a:schemeClr val="lt1"/>
                </a:solidFill>
              </a:defRPr>
            </a:lvl8pPr>
            <a:lvl9pPr lvl="8" rtl="0">
              <a:spcBef>
                <a:spcPts val="0"/>
              </a:spcBef>
              <a:spcAft>
                <a:spcPts val="0"/>
              </a:spcAft>
              <a:buClr>
                <a:schemeClr val="lt1"/>
              </a:buClr>
              <a:buSzPts val="3600"/>
              <a:buNone/>
              <a:defRPr b="1" sz="3600">
                <a:solidFill>
                  <a:schemeClr val="lt1"/>
                </a:solidFill>
              </a:defRPr>
            </a:lvl9pPr>
          </a:lstStyle>
          <a:p/>
        </p:txBody>
      </p:sp>
      <p:sp>
        <p:nvSpPr>
          <p:cNvPr id="7" name="Google Shape;7;p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rgbClr val="303030"/>
              </a:buClr>
              <a:buSzPts val="3000"/>
              <a:buFont typeface="Roboto"/>
              <a:buChar char="●"/>
              <a:defRPr sz="3000">
                <a:solidFill>
                  <a:srgbClr val="303030"/>
                </a:solidFill>
                <a:latin typeface="Roboto"/>
                <a:ea typeface="Roboto"/>
                <a:cs typeface="Roboto"/>
                <a:sym typeface="Roboto"/>
              </a:defRPr>
            </a:lvl1pPr>
            <a:lvl2pPr indent="-381000" lvl="1" marL="914400" rtl="0">
              <a:spcBef>
                <a:spcPts val="0"/>
              </a:spcBef>
              <a:spcAft>
                <a:spcPts val="0"/>
              </a:spcAft>
              <a:buClr>
                <a:srgbClr val="303030"/>
              </a:buClr>
              <a:buSzPts val="2400"/>
              <a:buFont typeface="Roboto"/>
              <a:buChar char="○"/>
              <a:defRPr sz="2400">
                <a:solidFill>
                  <a:srgbClr val="303030"/>
                </a:solidFill>
                <a:latin typeface="Roboto"/>
                <a:ea typeface="Roboto"/>
                <a:cs typeface="Roboto"/>
                <a:sym typeface="Roboto"/>
              </a:defRPr>
            </a:lvl2pPr>
            <a:lvl3pPr indent="-381000" lvl="2" marL="1371600" rtl="0">
              <a:spcBef>
                <a:spcPts val="0"/>
              </a:spcBef>
              <a:spcAft>
                <a:spcPts val="0"/>
              </a:spcAft>
              <a:buClr>
                <a:srgbClr val="303030"/>
              </a:buClr>
              <a:buSzPts val="2400"/>
              <a:buFont typeface="Roboto"/>
              <a:buChar char="■"/>
              <a:defRPr sz="2400">
                <a:solidFill>
                  <a:srgbClr val="303030"/>
                </a:solidFill>
                <a:latin typeface="Roboto"/>
                <a:ea typeface="Roboto"/>
                <a:cs typeface="Roboto"/>
                <a:sym typeface="Roboto"/>
              </a:defRPr>
            </a:lvl3pPr>
            <a:lvl4pPr indent="-342900" lvl="3" marL="18288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4pPr>
            <a:lvl5pPr indent="-342900" lvl="4" marL="22860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5pPr>
            <a:lvl6pPr indent="-342900" lvl="5" marL="27432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6pPr>
            <a:lvl7pPr indent="-342900" lvl="6" marL="32004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7pPr>
            <a:lvl8pPr indent="-342900" lvl="7" marL="36576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8pPr>
            <a:lvl9pPr indent="-342900" lvl="8" marL="4114800" rtl="0">
              <a:spcBef>
                <a:spcPts val="0"/>
              </a:spcBef>
              <a:spcAft>
                <a:spcPts val="0"/>
              </a:spcAft>
              <a:buClr>
                <a:srgbClr val="303030"/>
              </a:buClr>
              <a:buSzPts val="1800"/>
              <a:buFont typeface="Roboto"/>
              <a:buChar char="■"/>
              <a:defRPr sz="1800">
                <a:solidFill>
                  <a:srgbClr val="303030"/>
                </a:solidFill>
                <a:latin typeface="Roboto"/>
                <a:ea typeface="Roboto"/>
                <a:cs typeface="Roboto"/>
                <a:sym typeface="Roboto"/>
              </a:defRPr>
            </a:lvl9pPr>
          </a:lstStyle>
          <a:p/>
        </p:txBody>
      </p:sp>
      <p:sp>
        <p:nvSpPr>
          <p:cNvPr id="8" name="Google Shape;8;p1"/>
          <p:cNvSpPr/>
          <p:nvPr/>
        </p:nvSpPr>
        <p:spPr>
          <a:xfrm>
            <a:off x="125" y="4925925"/>
            <a:ext cx="9144000" cy="217500"/>
          </a:xfrm>
          <a:prstGeom prst="rect">
            <a:avLst/>
          </a:prstGeom>
          <a:solidFill>
            <a:srgbClr val="00A06E"/>
          </a:solidFill>
          <a:ln cap="flat" cmpd="sng" w="9525">
            <a:solidFill>
              <a:srgbClr val="00A0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ark-gradient">
    <p:bg>
      <p:bgPr>
        <a:solidFill>
          <a:srgbClr val="FFFFFF"/>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61" name="Google Shape;61;p15"/>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62" name="Google Shape;62;p15"/>
          <p:cNvSpPr/>
          <p:nvPr/>
        </p:nvSpPr>
        <p:spPr>
          <a:xfrm>
            <a:off x="125" y="4925925"/>
            <a:ext cx="9144000" cy="217500"/>
          </a:xfrm>
          <a:prstGeom prst="rect">
            <a:avLst/>
          </a:prstGeom>
          <a:solidFill>
            <a:srgbClr val="00A06E"/>
          </a:solidFill>
          <a:ln cap="flat" cmpd="sng" w="9525">
            <a:solidFill>
              <a:srgbClr val="00A0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ark-gradient">
    <p:bg>
      <p:bgPr>
        <a:solidFill>
          <a:srgbClr val="FFFFFF"/>
        </a:solidFill>
      </p:bgPr>
    </p:bg>
    <p:spTree>
      <p:nvGrpSpPr>
        <p:cNvPr id="136" name="Shape 136"/>
        <p:cNvGrpSpPr/>
        <p:nvPr/>
      </p:nvGrpSpPr>
      <p:grpSpPr>
        <a:xfrm>
          <a:off x="0" y="0"/>
          <a:ext cx="0" cy="0"/>
          <a:chOff x="0" y="0"/>
          <a:chExt cx="0" cy="0"/>
        </a:xfrm>
      </p:grpSpPr>
      <p:sp>
        <p:nvSpPr>
          <p:cNvPr id="137" name="Google Shape;137;p34"/>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63532"/>
              </a:buClr>
              <a:buSzPts val="3600"/>
              <a:buFont typeface="Roboto Slab"/>
              <a:buNone/>
              <a:defRPr b="1" i="0" sz="3600" u="none" cap="none" strike="noStrike">
                <a:solidFill>
                  <a:srgbClr val="063532"/>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9pPr>
          </a:lstStyle>
          <a:p/>
        </p:txBody>
      </p:sp>
      <p:sp>
        <p:nvSpPr>
          <p:cNvPr id="138" name="Google Shape;138;p34"/>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303030"/>
              </a:buClr>
              <a:buSzPts val="3000"/>
              <a:buFont typeface="Roboto"/>
              <a:buChar char="●"/>
              <a:defRPr b="0" i="0" sz="3000" u="none" cap="none" strike="noStrike">
                <a:solidFill>
                  <a:srgbClr val="303030"/>
                </a:solidFill>
                <a:latin typeface="Roboto"/>
                <a:ea typeface="Roboto"/>
                <a:cs typeface="Roboto"/>
                <a:sym typeface="Roboto"/>
              </a:defRPr>
            </a:lvl1pPr>
            <a:lvl2pPr indent="-381000" lvl="1" marL="9144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2pPr>
            <a:lvl3pPr indent="-381000" lvl="2" marL="1371600" marR="0" rtl="0" algn="l">
              <a:lnSpc>
                <a:spcPct val="100000"/>
              </a:lnSpc>
              <a:spcBef>
                <a:spcPts val="0"/>
              </a:spcBef>
              <a:spcAft>
                <a:spcPts val="0"/>
              </a:spcAft>
              <a:buClr>
                <a:srgbClr val="303030"/>
              </a:buClr>
              <a:buSzPts val="2400"/>
              <a:buFont typeface="Roboto"/>
              <a:buChar char="■"/>
              <a:defRPr b="0" i="0" sz="2400" u="none" cap="none" strike="noStrike">
                <a:solidFill>
                  <a:srgbClr val="303030"/>
                </a:solidFill>
                <a:latin typeface="Roboto"/>
                <a:ea typeface="Roboto"/>
                <a:cs typeface="Roboto"/>
                <a:sym typeface="Roboto"/>
              </a:defRPr>
            </a:lvl3pPr>
            <a:lvl4pPr indent="-342900" lvl="3" marL="1828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4pPr>
            <a:lvl5pPr indent="-342900" lvl="4" marL="22860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5pPr>
            <a:lvl6pPr indent="-342900" lvl="5" marL="27432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6pPr>
            <a:lvl7pPr indent="-342900" lvl="6" marL="32004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7pPr>
            <a:lvl8pPr indent="-342900" lvl="7" marL="36576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8pPr>
            <a:lvl9pPr indent="-342900" lvl="8" marL="4114800" marR="0" rtl="0" algn="l">
              <a:lnSpc>
                <a:spcPct val="100000"/>
              </a:lnSpc>
              <a:spcBef>
                <a:spcPts val="0"/>
              </a:spcBef>
              <a:spcAft>
                <a:spcPts val="0"/>
              </a:spcAft>
              <a:buClr>
                <a:srgbClr val="303030"/>
              </a:buClr>
              <a:buSzPts val="1800"/>
              <a:buFont typeface="Roboto"/>
              <a:buChar char="■"/>
              <a:defRPr b="0" i="0" sz="1800" u="none" cap="none" strike="noStrike">
                <a:solidFill>
                  <a:srgbClr val="303030"/>
                </a:solidFill>
                <a:latin typeface="Roboto"/>
                <a:ea typeface="Roboto"/>
                <a:cs typeface="Roboto"/>
                <a:sym typeface="Roboto"/>
              </a:defRPr>
            </a:lvl9pPr>
          </a:lstStyle>
          <a:p/>
        </p:txBody>
      </p:sp>
      <p:sp>
        <p:nvSpPr>
          <p:cNvPr id="139" name="Google Shape;139;p34"/>
          <p:cNvSpPr/>
          <p:nvPr/>
        </p:nvSpPr>
        <p:spPr>
          <a:xfrm>
            <a:off x="125" y="4925925"/>
            <a:ext cx="9144000" cy="217500"/>
          </a:xfrm>
          <a:prstGeom prst="rect">
            <a:avLst/>
          </a:prstGeom>
          <a:solidFill>
            <a:srgbClr val="00A06E"/>
          </a:solidFill>
          <a:ln cap="flat" cmpd="sng" w="9525">
            <a:solidFill>
              <a:srgbClr val="00A0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mc:AlternateContent>
    <mc:Choice Requires="p14">
      <p:transition spd="slow">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hyperlink" Target="http://aima.cs.berkeley.edu/"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30.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32.png"/><Relationship Id="rId5" Type="http://schemas.openxmlformats.org/officeDocument/2006/relationships/hyperlink" Target="https://educationinspection.blog.gov.uk/2018/04/17/risk-assessment-process-for-good-and-outstanding-school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hyperlink" Target="http://proceedings.mlr.press/v81/buolamwini18a/buolamwini18a.pdf"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acm.org/binaries/content/assets/public-policy/ie-euacm-adm-report-2018.pdf"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hyperlink" Target="https://scratch.mit.edu/projects/11932304/editor/" TargetMode="External"/><Relationship Id="rId5"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hyperlink" Target="http://moralmachine.mit.edu/" TargetMode="Externa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hyperlink" Target="https://www.technologyreview.com/s/612341/a-global-ethics-study-aims-to-help-ai-solve-the-self-driving-trolley-problem/"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hyperlink" Target="https://dl.acm.org/citation.cfm?id=2591713" TargetMode="External"/><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hyperlink" Target="https://www.gov.uk/government/uploads/system/uploads/attachment_data/file/461534/Commission_report_.pdf"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hyperlink" Target="http://www.aqa.org.uk/resources/ict-and-computer-science/as-and-a-level/computer-science-7516-7517/assess/nea-guidanc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hyperlink" Target="http://dl.acm.org/citation.cfm?id=1953163.1953352&amp;coll=DL&amp;dl=ACM&amp;CFID=428943475&amp;CFTOKEN=28420682"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publications.parliament.uk/pa/ld201719/ldselect/ldai/100/100.pdf"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hyperlink" Target="http://mckinseyonsociety.com/downloads/reports/Education/Worlds_School_Systems_Final.pdf" TargetMode="Externa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4.xml"/><Relationship Id="rId3" Type="http://schemas.openxmlformats.org/officeDocument/2006/relationships/image" Target="../media/image45.jp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 Id="rId3" Type="http://schemas.openxmlformats.org/officeDocument/2006/relationships/image" Target="../media/image40.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 Id="rId3" Type="http://schemas.openxmlformats.org/officeDocument/2006/relationships/hyperlink" Target="https://ecraft2learn.github.io/ai/" TargetMode="Externa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hyperlink" Target="http://www.bbc.co.uk/news/technology-34066941" TargetMode="Externa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hyperlink" Target="http://www.legislation.gov.uk/ukpga/2002/32/section/7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books.google.co.uk/books?id=TO_LRmSy4bEC&amp;lpg=PA53&amp;dq=Have%20nothing%20in%20your%20houses%20that%20you%20do%20not%20know%20to%20be%20useful%2C%20or%20believe%20to%20be%20beautiful.&amp;pg=PA53#v=onepage&amp;q&amp;f=false" TargetMode="Externa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49"/>
          <p:cNvSpPr txBox="1"/>
          <p:nvPr>
            <p:ph type="ctrTitle"/>
          </p:nvPr>
        </p:nvSpPr>
        <p:spPr>
          <a:xfrm>
            <a:off x="685800" y="147649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3000"/>
              <a:t>Computing in English schools: </a:t>
            </a:r>
            <a:endParaRPr sz="3000"/>
          </a:p>
          <a:p>
            <a:pPr indent="0" lvl="0" marL="0" rtl="0" algn="l">
              <a:spcBef>
                <a:spcPts val="0"/>
              </a:spcBef>
              <a:spcAft>
                <a:spcPts val="0"/>
              </a:spcAft>
              <a:buNone/>
            </a:pPr>
            <a:r>
              <a:rPr lang="en-GB" sz="3000"/>
              <a:t>Lessons to learn for AI education</a:t>
            </a:r>
            <a:endParaRPr sz="3000"/>
          </a:p>
        </p:txBody>
      </p:sp>
      <p:sp>
        <p:nvSpPr>
          <p:cNvPr id="202" name="Google Shape;202;p49"/>
          <p:cNvSpPr txBox="1"/>
          <p:nvPr/>
        </p:nvSpPr>
        <p:spPr>
          <a:xfrm>
            <a:off x="685800" y="3035775"/>
            <a:ext cx="4216800" cy="7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Roboto"/>
                <a:ea typeface="Roboto"/>
                <a:cs typeface="Roboto"/>
                <a:sym typeface="Roboto"/>
              </a:rPr>
              <a:t>Miles Berry</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GB" sz="1800">
                <a:solidFill>
                  <a:srgbClr val="FFFFFF"/>
                </a:solidFill>
                <a:latin typeface="Roboto"/>
                <a:ea typeface="Roboto"/>
                <a:cs typeface="Roboto"/>
                <a:sym typeface="Roboto"/>
              </a:rPr>
              <a:t>University of Roehampton</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GB" sz="1800">
                <a:solidFill>
                  <a:srgbClr val="FFFFFF"/>
                </a:solidFill>
                <a:latin typeface="Roboto"/>
                <a:ea typeface="Roboto"/>
                <a:cs typeface="Roboto"/>
                <a:sym typeface="Roboto"/>
              </a:rPr>
              <a:t>@mberry </a:t>
            </a:r>
            <a:endParaRPr sz="1800">
              <a:solidFill>
                <a:srgbClr val="FFFFFF"/>
              </a:solidFill>
              <a:latin typeface="Roboto"/>
              <a:ea typeface="Roboto"/>
              <a:cs typeface="Roboto"/>
              <a:sym typeface="Roboto"/>
            </a:endParaRPr>
          </a:p>
        </p:txBody>
      </p:sp>
      <p:sp>
        <p:nvSpPr>
          <p:cNvPr id="203" name="Google Shape;203;p49"/>
          <p:cNvSpPr txBox="1"/>
          <p:nvPr/>
        </p:nvSpPr>
        <p:spPr>
          <a:xfrm>
            <a:off x="685800" y="4077325"/>
            <a:ext cx="67482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Roboto"/>
                <a:ea typeface="Roboto"/>
                <a:cs typeface="Roboto"/>
                <a:sym typeface="Roboto"/>
              </a:rPr>
              <a:t>9 November 2019</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GB" sz="1800">
                <a:solidFill>
                  <a:srgbClr val="FFFFFF"/>
                </a:solidFill>
                <a:latin typeface="Roboto"/>
                <a:ea typeface="Roboto"/>
                <a:cs typeface="Roboto"/>
                <a:sym typeface="Roboto"/>
              </a:rPr>
              <a:t>These slides: bit.ly/aaai19slides</a:t>
            </a:r>
            <a:endParaRPr sz="1800">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58"/>
          <p:cNvSpPr txBox="1"/>
          <p:nvPr>
            <p:ph type="title"/>
          </p:nvPr>
        </p:nvSpPr>
        <p:spPr>
          <a:xfrm>
            <a:off x="457200" y="206000"/>
            <a:ext cx="81570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63532"/>
              </a:buClr>
              <a:buSzPts val="3600"/>
              <a:buFont typeface="Roboto Slab"/>
              <a:buNone/>
            </a:pPr>
            <a:r>
              <a:rPr lang="en-GB" sz="3000"/>
              <a:t>AI</a:t>
            </a:r>
            <a:r>
              <a:rPr b="1" i="0" lang="en-GB" sz="3000" u="none" cap="none" strike="noStrike">
                <a:solidFill>
                  <a:srgbClr val="063532"/>
                </a:solidFill>
                <a:latin typeface="Roboto Slab"/>
                <a:ea typeface="Roboto Slab"/>
                <a:cs typeface="Roboto Slab"/>
                <a:sym typeface="Roboto Slab"/>
              </a:rPr>
              <a:t> in the English computing curriculum?</a:t>
            </a:r>
            <a:endParaRPr b="1" i="0" sz="3000" u="none" cap="none" strike="noStrike">
              <a:solidFill>
                <a:srgbClr val="063532"/>
              </a:solidFill>
              <a:latin typeface="Roboto Slab"/>
              <a:ea typeface="Roboto Slab"/>
              <a:cs typeface="Roboto Slab"/>
              <a:sym typeface="Roboto Slab"/>
            </a:endParaRPr>
          </a:p>
        </p:txBody>
      </p:sp>
      <p:sp>
        <p:nvSpPr>
          <p:cNvPr id="267" name="Google Shape;267;p58"/>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303030"/>
              </a:buClr>
              <a:buSzPts val="3000"/>
              <a:buFont typeface="Roboto"/>
              <a:buNone/>
            </a:pPr>
            <a:r>
              <a:rPr b="0" i="0" lang="en-GB" sz="1500" u="none" cap="none" strike="noStrike">
                <a:solidFill>
                  <a:srgbClr val="303030"/>
                </a:solidFill>
                <a:latin typeface="Roboto"/>
                <a:ea typeface="Roboto"/>
                <a:cs typeface="Roboto"/>
                <a:sym typeface="Roboto"/>
              </a:rPr>
              <a:t>Aims: </a:t>
            </a:r>
            <a:r>
              <a:rPr b="1" i="0" lang="en-GB" sz="1500" u="none" cap="none" strike="noStrike">
                <a:solidFill>
                  <a:srgbClr val="303030"/>
                </a:solidFill>
                <a:latin typeface="Roboto"/>
                <a:ea typeface="Roboto"/>
                <a:cs typeface="Roboto"/>
                <a:sym typeface="Roboto"/>
              </a:rPr>
              <a:t>can evaluate and apply information technology, including new or unfamiliar technologies, analytically to solve problems</a:t>
            </a:r>
            <a:endParaRPr b="1"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5-7: recognise common uses of information technology beyond school</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7-11: use and combine a variety of software (including internet services) to create, systems and content that accomplish given goals, including analysing and evaluating data and information</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11-14: undertake creative projects that involve using, and combining multiple applications, to achieve challenging goals, including analysing data </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14-16: develop and apply their analytic, problem-solving, design, and computational thinking skills</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16-18 (AQA): project suggestions include an application of artificial intelligence; investigating an area of data science using, for example, Twitter feed data or online public data sets; and investigating machine learning algorithms.</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t/>
            </a:r>
            <a:endParaRPr b="0" i="0" sz="14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rgbClr val="303030"/>
              </a:buClr>
              <a:buSzPts val="3000"/>
              <a:buFont typeface="Roboto"/>
              <a:buNone/>
            </a:pPr>
            <a:r>
              <a:t/>
            </a:r>
            <a:endParaRPr b="0" i="0" sz="1400" u="none" cap="none" strike="noStrike">
              <a:solidFill>
                <a:srgbClr val="30303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59"/>
          <p:cNvSpPr/>
          <p:nvPr/>
        </p:nvSpPr>
        <p:spPr>
          <a:xfrm>
            <a:off x="250568" y="821825"/>
            <a:ext cx="4234500" cy="1171200"/>
          </a:xfrm>
          <a:prstGeom prst="roundRect">
            <a:avLst>
              <a:gd fmla="val 2282" name="adj"/>
            </a:avLst>
          </a:prstGeom>
          <a:solidFill>
            <a:srgbClr val="06353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b="0" i="0" lang="en-GB" sz="3000" u="none" cap="none" strike="noStrike">
                <a:solidFill>
                  <a:srgbClr val="FFFFFF"/>
                </a:solidFill>
                <a:latin typeface="Cabin"/>
                <a:ea typeface="Cabin"/>
                <a:cs typeface="Cabin"/>
                <a:sym typeface="Cabin"/>
              </a:rPr>
              <a:t>Foundations</a:t>
            </a:r>
            <a:endParaRPr b="0" i="0" sz="3000" u="none" cap="none" strike="noStrike">
              <a:solidFill>
                <a:schemeClr val="lt1"/>
              </a:solidFill>
              <a:latin typeface="Cabin"/>
              <a:ea typeface="Cabin"/>
              <a:cs typeface="Cabin"/>
              <a:sym typeface="Cabin"/>
            </a:endParaRPr>
          </a:p>
        </p:txBody>
      </p:sp>
      <p:sp>
        <p:nvSpPr>
          <p:cNvPr id="273" name="Google Shape;273;p59"/>
          <p:cNvSpPr/>
          <p:nvPr/>
        </p:nvSpPr>
        <p:spPr>
          <a:xfrm>
            <a:off x="250550" y="2183577"/>
            <a:ext cx="4234500" cy="1171200"/>
          </a:xfrm>
          <a:prstGeom prst="roundRect">
            <a:avLst>
              <a:gd fmla="val 2282" name="adj"/>
            </a:avLst>
          </a:prstGeom>
          <a:solidFill>
            <a:srgbClr val="06353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b="0" i="0" lang="en-GB" sz="3000" u="none" cap="none" strike="noStrike">
                <a:solidFill>
                  <a:srgbClr val="FFFFFF"/>
                </a:solidFill>
                <a:latin typeface="Cabin"/>
                <a:ea typeface="Cabin"/>
                <a:cs typeface="Cabin"/>
                <a:sym typeface="Cabin"/>
              </a:rPr>
              <a:t>Applications</a:t>
            </a:r>
            <a:endParaRPr b="0" i="0" sz="3000" u="none" cap="none" strike="noStrike">
              <a:solidFill>
                <a:schemeClr val="lt1"/>
              </a:solidFill>
              <a:latin typeface="Cabin"/>
              <a:ea typeface="Cabin"/>
              <a:cs typeface="Cabin"/>
              <a:sym typeface="Cabin"/>
            </a:endParaRPr>
          </a:p>
        </p:txBody>
      </p:sp>
      <p:sp>
        <p:nvSpPr>
          <p:cNvPr id="274" name="Google Shape;274;p59"/>
          <p:cNvSpPr/>
          <p:nvPr/>
        </p:nvSpPr>
        <p:spPr>
          <a:xfrm>
            <a:off x="250562" y="3545333"/>
            <a:ext cx="4234500" cy="1171200"/>
          </a:xfrm>
          <a:prstGeom prst="roundRect">
            <a:avLst>
              <a:gd fmla="val 2282" name="adj"/>
            </a:avLst>
          </a:prstGeom>
          <a:solidFill>
            <a:srgbClr val="06353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b="0" i="0" lang="en-GB" sz="3000" u="none" cap="none" strike="noStrike">
                <a:solidFill>
                  <a:srgbClr val="FFFFFF"/>
                </a:solidFill>
                <a:latin typeface="Cabin"/>
                <a:ea typeface="Cabin"/>
                <a:cs typeface="Cabin"/>
                <a:sym typeface="Cabin"/>
              </a:rPr>
              <a:t>Implications</a:t>
            </a:r>
            <a:endParaRPr b="0" i="0" sz="3000" u="none" cap="none" strike="noStrike">
              <a:solidFill>
                <a:schemeClr val="lt1"/>
              </a:solidFill>
              <a:latin typeface="Cabin"/>
              <a:ea typeface="Cabin"/>
              <a:cs typeface="Cabin"/>
              <a:sym typeface="Cabin"/>
            </a:endParaRPr>
          </a:p>
        </p:txBody>
      </p:sp>
      <p:sp>
        <p:nvSpPr>
          <p:cNvPr id="275" name="Google Shape;275;p59"/>
          <p:cNvSpPr/>
          <p:nvPr/>
        </p:nvSpPr>
        <p:spPr>
          <a:xfrm>
            <a:off x="4720548" y="821825"/>
            <a:ext cx="4234500" cy="1171200"/>
          </a:xfrm>
          <a:prstGeom prst="roundRect">
            <a:avLst>
              <a:gd fmla="val 2282" name="adj"/>
            </a:avLst>
          </a:prstGeom>
          <a:solidFill>
            <a:srgbClr val="00A06E"/>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lang="en-GB" sz="3000">
                <a:solidFill>
                  <a:srgbClr val="FFFFFF"/>
                </a:solidFill>
                <a:latin typeface="Cabin"/>
                <a:ea typeface="Cabin"/>
                <a:cs typeface="Cabin"/>
                <a:sym typeface="Cabin"/>
              </a:rPr>
              <a:t>Computer Science</a:t>
            </a:r>
            <a:endParaRPr sz="3000">
              <a:solidFill>
                <a:srgbClr val="FFFFFF"/>
              </a:solidFill>
              <a:latin typeface="Cabin"/>
              <a:ea typeface="Cabin"/>
              <a:cs typeface="Cabin"/>
              <a:sym typeface="Cabin"/>
            </a:endParaRPr>
          </a:p>
        </p:txBody>
      </p:sp>
      <p:sp>
        <p:nvSpPr>
          <p:cNvPr id="276" name="Google Shape;276;p59"/>
          <p:cNvSpPr/>
          <p:nvPr/>
        </p:nvSpPr>
        <p:spPr>
          <a:xfrm>
            <a:off x="4720530" y="2183577"/>
            <a:ext cx="4234500" cy="1171200"/>
          </a:xfrm>
          <a:prstGeom prst="roundRect">
            <a:avLst>
              <a:gd fmla="val 2282" name="adj"/>
            </a:avLst>
          </a:prstGeom>
          <a:solidFill>
            <a:srgbClr val="00A06E"/>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lang="en-GB" sz="3000">
                <a:solidFill>
                  <a:srgbClr val="FFFFFF"/>
                </a:solidFill>
                <a:latin typeface="Cabin"/>
                <a:ea typeface="Cabin"/>
                <a:cs typeface="Cabin"/>
                <a:sym typeface="Cabin"/>
              </a:rPr>
              <a:t>Information Technology</a:t>
            </a:r>
            <a:endParaRPr b="0" i="0" sz="3000" u="none" cap="none" strike="noStrike">
              <a:solidFill>
                <a:schemeClr val="lt1"/>
              </a:solidFill>
              <a:latin typeface="Cabin"/>
              <a:ea typeface="Cabin"/>
              <a:cs typeface="Cabin"/>
              <a:sym typeface="Cabin"/>
            </a:endParaRPr>
          </a:p>
        </p:txBody>
      </p:sp>
      <p:sp>
        <p:nvSpPr>
          <p:cNvPr id="277" name="Google Shape;277;p59"/>
          <p:cNvSpPr/>
          <p:nvPr/>
        </p:nvSpPr>
        <p:spPr>
          <a:xfrm>
            <a:off x="4720543" y="3545333"/>
            <a:ext cx="4234500" cy="1171200"/>
          </a:xfrm>
          <a:prstGeom prst="roundRect">
            <a:avLst>
              <a:gd fmla="val 2282" name="adj"/>
            </a:avLst>
          </a:prstGeom>
          <a:solidFill>
            <a:srgbClr val="00A06E"/>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lang="en-GB" sz="3000">
                <a:solidFill>
                  <a:srgbClr val="FFFFFF"/>
                </a:solidFill>
                <a:latin typeface="Cabin"/>
                <a:ea typeface="Cabin"/>
                <a:cs typeface="Cabin"/>
                <a:sym typeface="Cabin"/>
              </a:rPr>
              <a:t>Digital Literacy</a:t>
            </a:r>
            <a:endParaRPr b="0" i="0" sz="3000" u="none" cap="none" strike="noStrike">
              <a:solidFill>
                <a:schemeClr val="lt1"/>
              </a:solidFill>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60"/>
          <p:cNvSpPr/>
          <p:nvPr/>
        </p:nvSpPr>
        <p:spPr>
          <a:xfrm>
            <a:off x="250568" y="821825"/>
            <a:ext cx="4234500" cy="1171200"/>
          </a:xfrm>
          <a:prstGeom prst="roundRect">
            <a:avLst>
              <a:gd fmla="val 2282" name="adj"/>
            </a:avLst>
          </a:prstGeom>
          <a:solidFill>
            <a:srgbClr val="06353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b="0" i="0" lang="en-GB" sz="3000" u="none" cap="none" strike="noStrike">
                <a:solidFill>
                  <a:srgbClr val="FFFFFF"/>
                </a:solidFill>
                <a:latin typeface="Cabin"/>
                <a:ea typeface="Cabin"/>
                <a:cs typeface="Cabin"/>
                <a:sym typeface="Cabin"/>
              </a:rPr>
              <a:t>Foundations</a:t>
            </a:r>
            <a:endParaRPr b="0" i="0" sz="3000" u="none" cap="none" strike="noStrike">
              <a:solidFill>
                <a:schemeClr val="lt1"/>
              </a:solidFill>
              <a:latin typeface="Cabin"/>
              <a:ea typeface="Cabin"/>
              <a:cs typeface="Cabin"/>
              <a:sym typeface="Cabin"/>
            </a:endParaRPr>
          </a:p>
        </p:txBody>
      </p:sp>
      <p:sp>
        <p:nvSpPr>
          <p:cNvPr id="283" name="Google Shape;283;p60"/>
          <p:cNvSpPr/>
          <p:nvPr/>
        </p:nvSpPr>
        <p:spPr>
          <a:xfrm>
            <a:off x="250550" y="2183577"/>
            <a:ext cx="4234500" cy="1171200"/>
          </a:xfrm>
          <a:prstGeom prst="roundRect">
            <a:avLst>
              <a:gd fmla="val 2282" name="adj"/>
            </a:avLst>
          </a:prstGeom>
          <a:solidFill>
            <a:srgbClr val="06353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b="0" i="0" lang="en-GB" sz="3000" u="none" cap="none" strike="noStrike">
                <a:solidFill>
                  <a:srgbClr val="FFFFFF"/>
                </a:solidFill>
                <a:latin typeface="Cabin"/>
                <a:ea typeface="Cabin"/>
                <a:cs typeface="Cabin"/>
                <a:sym typeface="Cabin"/>
              </a:rPr>
              <a:t>Applications</a:t>
            </a:r>
            <a:endParaRPr b="0" i="0" sz="3000" u="none" cap="none" strike="noStrike">
              <a:solidFill>
                <a:schemeClr val="lt1"/>
              </a:solidFill>
              <a:latin typeface="Cabin"/>
              <a:ea typeface="Cabin"/>
              <a:cs typeface="Cabin"/>
              <a:sym typeface="Cabin"/>
            </a:endParaRPr>
          </a:p>
        </p:txBody>
      </p:sp>
      <p:sp>
        <p:nvSpPr>
          <p:cNvPr id="284" name="Google Shape;284;p60"/>
          <p:cNvSpPr/>
          <p:nvPr/>
        </p:nvSpPr>
        <p:spPr>
          <a:xfrm>
            <a:off x="250562" y="3545333"/>
            <a:ext cx="4234500" cy="1171200"/>
          </a:xfrm>
          <a:prstGeom prst="roundRect">
            <a:avLst>
              <a:gd fmla="val 2282" name="adj"/>
            </a:avLst>
          </a:prstGeom>
          <a:solidFill>
            <a:srgbClr val="06353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b="0" i="0" lang="en-GB" sz="3000" u="none" cap="none" strike="noStrike">
                <a:solidFill>
                  <a:srgbClr val="FFFFFF"/>
                </a:solidFill>
                <a:latin typeface="Cabin"/>
                <a:ea typeface="Cabin"/>
                <a:cs typeface="Cabin"/>
                <a:sym typeface="Cabin"/>
              </a:rPr>
              <a:t>Implications</a:t>
            </a:r>
            <a:endParaRPr b="0" i="0" sz="3000" u="none" cap="none" strike="noStrike">
              <a:solidFill>
                <a:schemeClr val="lt1"/>
              </a:solidFill>
              <a:latin typeface="Cabin"/>
              <a:ea typeface="Cabin"/>
              <a:cs typeface="Cabin"/>
              <a:sym typeface="Cabin"/>
            </a:endParaRPr>
          </a:p>
        </p:txBody>
      </p:sp>
      <p:sp>
        <p:nvSpPr>
          <p:cNvPr id="285" name="Google Shape;285;p60"/>
          <p:cNvSpPr/>
          <p:nvPr/>
        </p:nvSpPr>
        <p:spPr>
          <a:xfrm>
            <a:off x="4720548" y="821825"/>
            <a:ext cx="4234500" cy="1171200"/>
          </a:xfrm>
          <a:prstGeom prst="roundRect">
            <a:avLst>
              <a:gd fmla="val 2282" name="adj"/>
            </a:avLst>
          </a:prstGeom>
          <a:solidFill>
            <a:srgbClr val="00A06E"/>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lang="en-GB" sz="3000">
                <a:solidFill>
                  <a:srgbClr val="FFFFFF"/>
                </a:solidFill>
                <a:latin typeface="Cabin"/>
                <a:ea typeface="Cabin"/>
                <a:cs typeface="Cabin"/>
                <a:sym typeface="Cabin"/>
              </a:rPr>
              <a:t>Artificial Intelligence</a:t>
            </a:r>
            <a:endParaRPr sz="3000">
              <a:solidFill>
                <a:srgbClr val="FFFFFF"/>
              </a:solidFill>
              <a:latin typeface="Cabin"/>
              <a:ea typeface="Cabin"/>
              <a:cs typeface="Cabin"/>
              <a:sym typeface="Cabin"/>
            </a:endParaRPr>
          </a:p>
        </p:txBody>
      </p:sp>
      <p:sp>
        <p:nvSpPr>
          <p:cNvPr id="286" name="Google Shape;286;p60"/>
          <p:cNvSpPr/>
          <p:nvPr/>
        </p:nvSpPr>
        <p:spPr>
          <a:xfrm>
            <a:off x="4720530" y="2183577"/>
            <a:ext cx="4234500" cy="1171200"/>
          </a:xfrm>
          <a:prstGeom prst="roundRect">
            <a:avLst>
              <a:gd fmla="val 2282" name="adj"/>
            </a:avLst>
          </a:prstGeom>
          <a:solidFill>
            <a:srgbClr val="00A06E"/>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lang="en-GB" sz="3000">
                <a:solidFill>
                  <a:srgbClr val="FFFFFF"/>
                </a:solidFill>
                <a:latin typeface="Cabin"/>
                <a:ea typeface="Cabin"/>
                <a:cs typeface="Cabin"/>
                <a:sym typeface="Cabin"/>
              </a:rPr>
              <a:t>Machine Learning</a:t>
            </a:r>
            <a:endParaRPr b="0" i="0" sz="3000" u="none" cap="none" strike="noStrike">
              <a:solidFill>
                <a:schemeClr val="lt1"/>
              </a:solidFill>
              <a:latin typeface="Cabin"/>
              <a:ea typeface="Cabin"/>
              <a:cs typeface="Cabin"/>
              <a:sym typeface="Cabin"/>
            </a:endParaRPr>
          </a:p>
        </p:txBody>
      </p:sp>
      <p:sp>
        <p:nvSpPr>
          <p:cNvPr id="287" name="Google Shape;287;p60"/>
          <p:cNvSpPr/>
          <p:nvPr/>
        </p:nvSpPr>
        <p:spPr>
          <a:xfrm>
            <a:off x="4720543" y="3545333"/>
            <a:ext cx="4234500" cy="1171200"/>
          </a:xfrm>
          <a:prstGeom prst="roundRect">
            <a:avLst>
              <a:gd fmla="val 2282" name="adj"/>
            </a:avLst>
          </a:prstGeom>
          <a:solidFill>
            <a:srgbClr val="00A06E"/>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Font typeface="Cabin"/>
              <a:buNone/>
            </a:pPr>
            <a:r>
              <a:rPr lang="en-GB" sz="3000">
                <a:solidFill>
                  <a:srgbClr val="FFFFFF"/>
                </a:solidFill>
                <a:latin typeface="Cabin"/>
                <a:ea typeface="Cabin"/>
                <a:cs typeface="Cabin"/>
                <a:sym typeface="Cabin"/>
              </a:rPr>
              <a:t>Ethics</a:t>
            </a:r>
            <a:endParaRPr b="0" i="0" sz="3000" u="none" cap="none" strike="noStrike">
              <a:solidFill>
                <a:schemeClr val="lt1"/>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61"/>
          <p:cNvSpPr txBox="1"/>
          <p:nvPr>
            <p:ph idx="4294967295" type="body"/>
          </p:nvPr>
        </p:nvSpPr>
        <p:spPr>
          <a:xfrm>
            <a:off x="4944450" y="4920300"/>
            <a:ext cx="4087500" cy="2805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FFFFFF"/>
              </a:buClr>
              <a:buSzPts val="1600"/>
              <a:buFont typeface="Roboto"/>
              <a:buNone/>
            </a:pPr>
            <a:r>
              <a:rPr b="0" i="0" lang="en-GB" sz="1600" u="sng" cap="none" strike="noStrike">
                <a:solidFill>
                  <a:schemeClr val="hlink"/>
                </a:solidFill>
                <a:latin typeface="Roboto"/>
                <a:ea typeface="Roboto"/>
                <a:cs typeface="Roboto"/>
                <a:sym typeface="Roboto"/>
                <a:hlinkClick r:id="rId3"/>
              </a:rPr>
              <a:t>Russell and Norvig, 2010</a:t>
            </a:r>
            <a:endParaRPr b="0" i="0" sz="1600" u="none" cap="none" strike="noStrike">
              <a:solidFill>
                <a:srgbClr val="FFFFFF"/>
              </a:solidFill>
              <a:latin typeface="Roboto"/>
              <a:ea typeface="Roboto"/>
              <a:cs typeface="Roboto"/>
              <a:sym typeface="Roboto"/>
            </a:endParaRPr>
          </a:p>
        </p:txBody>
      </p:sp>
      <p:pic>
        <p:nvPicPr>
          <p:cNvPr id="293" name="Google Shape;293;p61"/>
          <p:cNvPicPr preferRelativeResize="0"/>
          <p:nvPr/>
        </p:nvPicPr>
        <p:blipFill rotWithShape="1">
          <a:blip r:embed="rId4">
            <a:alphaModFix/>
          </a:blip>
          <a:srcRect b="0" l="0" r="0" t="0"/>
          <a:stretch/>
        </p:blipFill>
        <p:spPr>
          <a:xfrm>
            <a:off x="457200" y="1067900"/>
            <a:ext cx="5635651" cy="3736675"/>
          </a:xfrm>
          <a:prstGeom prst="rect">
            <a:avLst/>
          </a:prstGeom>
          <a:noFill/>
          <a:ln>
            <a:noFill/>
          </a:ln>
        </p:spPr>
      </p:pic>
      <p:sp>
        <p:nvSpPr>
          <p:cNvPr id="294" name="Google Shape;294;p61"/>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Foundations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62"/>
          <p:cNvSpPr/>
          <p:nvPr/>
        </p:nvSpPr>
        <p:spPr>
          <a:xfrm>
            <a:off x="1473725" y="2061450"/>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Roboto"/>
                <a:ea typeface="Roboto"/>
                <a:cs typeface="Roboto"/>
                <a:sym typeface="Roboto"/>
              </a:rPr>
              <a:t>Input</a:t>
            </a:r>
            <a:endParaRPr b="0" i="0" sz="2400" u="none" cap="none" strike="noStrike">
              <a:solidFill>
                <a:srgbClr val="FFFFFF"/>
              </a:solidFill>
              <a:latin typeface="Roboto"/>
              <a:ea typeface="Roboto"/>
              <a:cs typeface="Roboto"/>
              <a:sym typeface="Roboto"/>
            </a:endParaRPr>
          </a:p>
        </p:txBody>
      </p:sp>
      <p:sp>
        <p:nvSpPr>
          <p:cNvPr id="300" name="Google Shape;300;p62"/>
          <p:cNvSpPr/>
          <p:nvPr/>
        </p:nvSpPr>
        <p:spPr>
          <a:xfrm>
            <a:off x="3667200" y="2061450"/>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Roboto"/>
                <a:ea typeface="Roboto"/>
                <a:cs typeface="Roboto"/>
                <a:sym typeface="Roboto"/>
              </a:rPr>
              <a:t>Program</a:t>
            </a:r>
            <a:endParaRPr b="0" i="0" sz="2400" u="none" cap="none" strike="noStrike">
              <a:solidFill>
                <a:srgbClr val="FFFFFF"/>
              </a:solidFill>
              <a:latin typeface="Roboto"/>
              <a:ea typeface="Roboto"/>
              <a:cs typeface="Roboto"/>
              <a:sym typeface="Roboto"/>
            </a:endParaRPr>
          </a:p>
        </p:txBody>
      </p:sp>
      <p:sp>
        <p:nvSpPr>
          <p:cNvPr id="301" name="Google Shape;301;p62"/>
          <p:cNvSpPr/>
          <p:nvPr/>
        </p:nvSpPr>
        <p:spPr>
          <a:xfrm>
            <a:off x="5860675" y="2061450"/>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FFFFFF"/>
                </a:solidFill>
                <a:latin typeface="Roboto"/>
                <a:ea typeface="Roboto"/>
                <a:cs typeface="Roboto"/>
                <a:sym typeface="Roboto"/>
              </a:rPr>
              <a:t>Output</a:t>
            </a:r>
            <a:endParaRPr b="0" i="0" sz="2400" u="none" cap="none" strike="noStrike">
              <a:solidFill>
                <a:srgbClr val="FFFFFF"/>
              </a:solidFill>
              <a:latin typeface="Roboto"/>
              <a:ea typeface="Roboto"/>
              <a:cs typeface="Roboto"/>
              <a:sym typeface="Roboto"/>
            </a:endParaRPr>
          </a:p>
        </p:txBody>
      </p:sp>
      <p:cxnSp>
        <p:nvCxnSpPr>
          <p:cNvPr id="302" name="Google Shape;302;p62"/>
          <p:cNvCxnSpPr>
            <a:stCxn id="299" idx="3"/>
            <a:endCxn id="300" idx="1"/>
          </p:cNvCxnSpPr>
          <p:nvPr/>
        </p:nvCxnSpPr>
        <p:spPr>
          <a:xfrm>
            <a:off x="3283325" y="2571750"/>
            <a:ext cx="384000" cy="0"/>
          </a:xfrm>
          <a:prstGeom prst="straightConnector1">
            <a:avLst/>
          </a:prstGeom>
          <a:noFill/>
          <a:ln cap="flat" cmpd="sng" w="9525">
            <a:solidFill>
              <a:schemeClr val="dk2"/>
            </a:solidFill>
            <a:prstDash val="solid"/>
            <a:round/>
            <a:headEnd len="sm" w="sm" type="none"/>
            <a:tailEnd len="med" w="med" type="triangle"/>
          </a:ln>
        </p:spPr>
      </p:cxnSp>
      <p:cxnSp>
        <p:nvCxnSpPr>
          <p:cNvPr id="303" name="Google Shape;303;p62"/>
          <p:cNvCxnSpPr>
            <a:stCxn id="300" idx="3"/>
            <a:endCxn id="301" idx="1"/>
          </p:cNvCxnSpPr>
          <p:nvPr/>
        </p:nvCxnSpPr>
        <p:spPr>
          <a:xfrm>
            <a:off x="5476800" y="2571750"/>
            <a:ext cx="384000" cy="0"/>
          </a:xfrm>
          <a:prstGeom prst="straightConnector1">
            <a:avLst/>
          </a:prstGeom>
          <a:noFill/>
          <a:ln cap="flat" cmpd="sng" w="9525">
            <a:solidFill>
              <a:schemeClr val="dk2"/>
            </a:solidFill>
            <a:prstDash val="solid"/>
            <a:round/>
            <a:headEnd len="sm" w="sm" type="none"/>
            <a:tailEnd len="med" w="med" type="triangle"/>
          </a:ln>
        </p:spPr>
      </p:cxnSp>
      <p:sp>
        <p:nvSpPr>
          <p:cNvPr id="304" name="Google Shape;304;p62"/>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Foundations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63"/>
          <p:cNvSpPr/>
          <p:nvPr/>
        </p:nvSpPr>
        <p:spPr>
          <a:xfrm>
            <a:off x="1557325" y="3721625"/>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Input</a:t>
            </a:r>
            <a:endParaRPr b="0" i="0" sz="1400" u="none" cap="none" strike="noStrike">
              <a:solidFill>
                <a:srgbClr val="FFFFFF"/>
              </a:solidFill>
              <a:latin typeface="Roboto"/>
              <a:ea typeface="Roboto"/>
              <a:cs typeface="Roboto"/>
              <a:sym typeface="Roboto"/>
            </a:endParaRPr>
          </a:p>
        </p:txBody>
      </p:sp>
      <p:sp>
        <p:nvSpPr>
          <p:cNvPr id="310" name="Google Shape;310;p63"/>
          <p:cNvSpPr/>
          <p:nvPr/>
        </p:nvSpPr>
        <p:spPr>
          <a:xfrm>
            <a:off x="3750800" y="3721625"/>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Model</a:t>
            </a:r>
            <a:endParaRPr b="0" i="0" sz="1400" u="none" cap="none" strike="noStrike">
              <a:solidFill>
                <a:srgbClr val="FFFFFF"/>
              </a:solidFill>
              <a:latin typeface="Roboto"/>
              <a:ea typeface="Roboto"/>
              <a:cs typeface="Roboto"/>
              <a:sym typeface="Roboto"/>
            </a:endParaRPr>
          </a:p>
        </p:txBody>
      </p:sp>
      <p:sp>
        <p:nvSpPr>
          <p:cNvPr id="311" name="Google Shape;311;p63"/>
          <p:cNvSpPr/>
          <p:nvPr/>
        </p:nvSpPr>
        <p:spPr>
          <a:xfrm>
            <a:off x="5944275" y="3721625"/>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Output</a:t>
            </a:r>
            <a:endParaRPr b="0" i="0" sz="1400" u="none" cap="none" strike="noStrike">
              <a:solidFill>
                <a:srgbClr val="FFFFFF"/>
              </a:solidFill>
              <a:latin typeface="Roboto"/>
              <a:ea typeface="Roboto"/>
              <a:cs typeface="Roboto"/>
              <a:sym typeface="Roboto"/>
            </a:endParaRPr>
          </a:p>
        </p:txBody>
      </p:sp>
      <p:sp>
        <p:nvSpPr>
          <p:cNvPr id="312" name="Google Shape;312;p63"/>
          <p:cNvSpPr/>
          <p:nvPr/>
        </p:nvSpPr>
        <p:spPr>
          <a:xfrm>
            <a:off x="3750800" y="2350025"/>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ML Algorithm</a:t>
            </a:r>
            <a:endParaRPr b="0" i="0" sz="1400" u="none" cap="none" strike="noStrike">
              <a:solidFill>
                <a:srgbClr val="FFFFFF"/>
              </a:solidFill>
              <a:latin typeface="Roboto"/>
              <a:ea typeface="Roboto"/>
              <a:cs typeface="Roboto"/>
              <a:sym typeface="Roboto"/>
            </a:endParaRPr>
          </a:p>
        </p:txBody>
      </p:sp>
      <p:sp>
        <p:nvSpPr>
          <p:cNvPr id="313" name="Google Shape;313;p63"/>
          <p:cNvSpPr/>
          <p:nvPr/>
        </p:nvSpPr>
        <p:spPr>
          <a:xfrm>
            <a:off x="3750800" y="978425"/>
            <a:ext cx="1809600" cy="1020600"/>
          </a:xfrm>
          <a:prstGeom prst="rect">
            <a:avLst/>
          </a:prstGeom>
          <a:solidFill>
            <a:srgbClr val="00A0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Roboto"/>
                <a:ea typeface="Roboto"/>
                <a:cs typeface="Roboto"/>
                <a:sym typeface="Roboto"/>
              </a:rPr>
              <a:t>Training data</a:t>
            </a:r>
            <a:endParaRPr b="0" i="0" sz="1400" u="none" cap="none" strike="noStrike">
              <a:solidFill>
                <a:srgbClr val="FFFFFF"/>
              </a:solidFill>
              <a:latin typeface="Roboto"/>
              <a:ea typeface="Roboto"/>
              <a:cs typeface="Roboto"/>
              <a:sym typeface="Roboto"/>
            </a:endParaRPr>
          </a:p>
        </p:txBody>
      </p:sp>
      <p:cxnSp>
        <p:nvCxnSpPr>
          <p:cNvPr id="314" name="Google Shape;314;p63"/>
          <p:cNvCxnSpPr>
            <a:stCxn id="313" idx="2"/>
            <a:endCxn id="312" idx="0"/>
          </p:cNvCxnSpPr>
          <p:nvPr/>
        </p:nvCxnSpPr>
        <p:spPr>
          <a:xfrm>
            <a:off x="4655600" y="1999025"/>
            <a:ext cx="0" cy="351000"/>
          </a:xfrm>
          <a:prstGeom prst="straightConnector1">
            <a:avLst/>
          </a:prstGeom>
          <a:noFill/>
          <a:ln cap="flat" cmpd="sng" w="9525">
            <a:solidFill>
              <a:schemeClr val="dk2"/>
            </a:solidFill>
            <a:prstDash val="solid"/>
            <a:round/>
            <a:headEnd len="sm" w="sm" type="none"/>
            <a:tailEnd len="med" w="med" type="triangle"/>
          </a:ln>
        </p:spPr>
      </p:cxnSp>
      <p:cxnSp>
        <p:nvCxnSpPr>
          <p:cNvPr id="315" name="Google Shape;315;p63"/>
          <p:cNvCxnSpPr>
            <a:stCxn id="312" idx="2"/>
            <a:endCxn id="310" idx="0"/>
          </p:cNvCxnSpPr>
          <p:nvPr/>
        </p:nvCxnSpPr>
        <p:spPr>
          <a:xfrm>
            <a:off x="4655600" y="3370625"/>
            <a:ext cx="0" cy="351000"/>
          </a:xfrm>
          <a:prstGeom prst="straightConnector1">
            <a:avLst/>
          </a:prstGeom>
          <a:noFill/>
          <a:ln cap="flat" cmpd="sng" w="9525">
            <a:solidFill>
              <a:schemeClr val="dk2"/>
            </a:solidFill>
            <a:prstDash val="solid"/>
            <a:round/>
            <a:headEnd len="sm" w="sm" type="none"/>
            <a:tailEnd len="med" w="med" type="triangle"/>
          </a:ln>
        </p:spPr>
      </p:cxnSp>
      <p:cxnSp>
        <p:nvCxnSpPr>
          <p:cNvPr id="316" name="Google Shape;316;p63"/>
          <p:cNvCxnSpPr>
            <a:stCxn id="309" idx="3"/>
            <a:endCxn id="310" idx="1"/>
          </p:cNvCxnSpPr>
          <p:nvPr/>
        </p:nvCxnSpPr>
        <p:spPr>
          <a:xfrm>
            <a:off x="3366925" y="4231925"/>
            <a:ext cx="384000" cy="0"/>
          </a:xfrm>
          <a:prstGeom prst="straightConnector1">
            <a:avLst/>
          </a:prstGeom>
          <a:noFill/>
          <a:ln cap="flat" cmpd="sng" w="9525">
            <a:solidFill>
              <a:schemeClr val="dk2"/>
            </a:solidFill>
            <a:prstDash val="solid"/>
            <a:round/>
            <a:headEnd len="sm" w="sm" type="none"/>
            <a:tailEnd len="med" w="med" type="triangle"/>
          </a:ln>
        </p:spPr>
      </p:cxnSp>
      <p:cxnSp>
        <p:nvCxnSpPr>
          <p:cNvPr id="317" name="Google Shape;317;p63"/>
          <p:cNvCxnSpPr>
            <a:stCxn id="310" idx="3"/>
            <a:endCxn id="311" idx="1"/>
          </p:cNvCxnSpPr>
          <p:nvPr/>
        </p:nvCxnSpPr>
        <p:spPr>
          <a:xfrm>
            <a:off x="5560400" y="4231925"/>
            <a:ext cx="384000" cy="0"/>
          </a:xfrm>
          <a:prstGeom prst="straightConnector1">
            <a:avLst/>
          </a:prstGeom>
          <a:noFill/>
          <a:ln cap="flat" cmpd="sng" w="9525">
            <a:solidFill>
              <a:schemeClr val="dk2"/>
            </a:solidFill>
            <a:prstDash val="solid"/>
            <a:round/>
            <a:headEnd len="sm" w="sm" type="none"/>
            <a:tailEnd len="med" w="med" type="triangle"/>
          </a:ln>
        </p:spPr>
      </p:cxnSp>
      <p:sp>
        <p:nvSpPr>
          <p:cNvPr id="318" name="Google Shape;318;p63"/>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Foundations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pic>
        <p:nvPicPr>
          <p:cNvPr id="323" name="Google Shape;323;p64"/>
          <p:cNvPicPr preferRelativeResize="0"/>
          <p:nvPr/>
        </p:nvPicPr>
        <p:blipFill rotWithShape="1">
          <a:blip r:embed="rId3">
            <a:alphaModFix/>
          </a:blip>
          <a:srcRect b="0" l="0" r="0" t="0"/>
          <a:stretch/>
        </p:blipFill>
        <p:spPr>
          <a:xfrm>
            <a:off x="543950" y="1246001"/>
            <a:ext cx="3191975" cy="2831275"/>
          </a:xfrm>
          <a:prstGeom prst="rect">
            <a:avLst/>
          </a:prstGeom>
          <a:noFill/>
          <a:ln>
            <a:noFill/>
          </a:ln>
        </p:spPr>
      </p:pic>
      <p:pic>
        <p:nvPicPr>
          <p:cNvPr id="324" name="Google Shape;324;p64"/>
          <p:cNvPicPr preferRelativeResize="0"/>
          <p:nvPr/>
        </p:nvPicPr>
        <p:blipFill rotWithShape="1">
          <a:blip r:embed="rId4">
            <a:alphaModFix/>
          </a:blip>
          <a:srcRect b="0" l="0" r="0" t="0"/>
          <a:stretch/>
        </p:blipFill>
        <p:spPr>
          <a:xfrm>
            <a:off x="3205700" y="1220297"/>
            <a:ext cx="2882675" cy="2882675"/>
          </a:xfrm>
          <a:prstGeom prst="rect">
            <a:avLst/>
          </a:prstGeom>
          <a:noFill/>
          <a:ln>
            <a:noFill/>
          </a:ln>
        </p:spPr>
      </p:pic>
      <p:pic>
        <p:nvPicPr>
          <p:cNvPr id="325" name="Google Shape;325;p64"/>
          <p:cNvPicPr preferRelativeResize="0"/>
          <p:nvPr/>
        </p:nvPicPr>
        <p:blipFill rotWithShape="1">
          <a:blip r:embed="rId5">
            <a:alphaModFix/>
          </a:blip>
          <a:srcRect b="0" l="26375" r="27147" t="0"/>
          <a:stretch/>
        </p:blipFill>
        <p:spPr>
          <a:xfrm>
            <a:off x="6219650" y="1332750"/>
            <a:ext cx="2452374" cy="2770225"/>
          </a:xfrm>
          <a:prstGeom prst="rect">
            <a:avLst/>
          </a:prstGeom>
          <a:noFill/>
          <a:ln>
            <a:noFill/>
          </a:ln>
        </p:spPr>
      </p:pic>
      <p:sp>
        <p:nvSpPr>
          <p:cNvPr id="326" name="Google Shape;326;p64"/>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Applications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id="331" name="Google Shape;331;p65"/>
          <p:cNvPicPr preferRelativeResize="0"/>
          <p:nvPr/>
        </p:nvPicPr>
        <p:blipFill>
          <a:blip r:embed="rId3">
            <a:alphaModFix/>
          </a:blip>
          <a:stretch>
            <a:fillRect/>
          </a:stretch>
        </p:blipFill>
        <p:spPr>
          <a:xfrm>
            <a:off x="457200" y="1147325"/>
            <a:ext cx="5398550" cy="3653075"/>
          </a:xfrm>
          <a:prstGeom prst="rect">
            <a:avLst/>
          </a:prstGeom>
          <a:noFill/>
          <a:ln>
            <a:noFill/>
          </a:ln>
        </p:spPr>
      </p:pic>
      <p:sp>
        <p:nvSpPr>
          <p:cNvPr id="332" name="Google Shape;332;p65"/>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Applications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pic>
        <p:nvPicPr>
          <p:cNvPr id="337" name="Google Shape;337;p66"/>
          <p:cNvPicPr preferRelativeResize="0"/>
          <p:nvPr/>
        </p:nvPicPr>
        <p:blipFill>
          <a:blip r:embed="rId3">
            <a:alphaModFix/>
          </a:blip>
          <a:stretch>
            <a:fillRect/>
          </a:stretch>
        </p:blipFill>
        <p:spPr>
          <a:xfrm>
            <a:off x="128849" y="1067900"/>
            <a:ext cx="4158103" cy="3699625"/>
          </a:xfrm>
          <a:prstGeom prst="rect">
            <a:avLst/>
          </a:prstGeom>
          <a:noFill/>
          <a:ln>
            <a:noFill/>
          </a:ln>
        </p:spPr>
      </p:pic>
      <p:pic>
        <p:nvPicPr>
          <p:cNvPr id="338" name="Google Shape;338;p66"/>
          <p:cNvPicPr preferRelativeResize="0"/>
          <p:nvPr/>
        </p:nvPicPr>
        <p:blipFill>
          <a:blip r:embed="rId4">
            <a:alphaModFix/>
          </a:blip>
          <a:stretch>
            <a:fillRect/>
          </a:stretch>
        </p:blipFill>
        <p:spPr>
          <a:xfrm>
            <a:off x="4451630" y="1067900"/>
            <a:ext cx="4137519" cy="3699625"/>
          </a:xfrm>
          <a:prstGeom prst="rect">
            <a:avLst/>
          </a:prstGeom>
          <a:noFill/>
          <a:ln>
            <a:noFill/>
          </a:ln>
        </p:spPr>
      </p:pic>
      <p:sp>
        <p:nvSpPr>
          <p:cNvPr id="339" name="Google Shape;339;p66"/>
          <p:cNvSpPr txBox="1"/>
          <p:nvPr>
            <p:ph idx="1" type="body"/>
          </p:nvPr>
        </p:nvSpPr>
        <p:spPr>
          <a:xfrm>
            <a:off x="4944450" y="4920300"/>
            <a:ext cx="4087500" cy="280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a:solidFill>
                  <a:srgbClr val="FFFFFF"/>
                </a:solidFill>
              </a:rPr>
              <a:t>qv </a:t>
            </a:r>
            <a:r>
              <a:rPr lang="en-GB" u="sng">
                <a:solidFill>
                  <a:srgbClr val="FFFFFF"/>
                </a:solidFill>
                <a:hlinkClick r:id="rId5"/>
              </a:rPr>
              <a:t>Harford, 2018</a:t>
            </a:r>
            <a:endParaRPr>
              <a:solidFill>
                <a:srgbClr val="FFFFFF"/>
              </a:solidFill>
            </a:endParaRPr>
          </a:p>
        </p:txBody>
      </p:sp>
      <p:sp>
        <p:nvSpPr>
          <p:cNvPr id="340" name="Google Shape;340;p66"/>
          <p:cNvSpPr txBox="1"/>
          <p:nvPr>
            <p:ph idx="4294967295"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Applications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67"/>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63532"/>
              </a:buClr>
              <a:buSzPts val="3600"/>
              <a:buFont typeface="Roboto Slab"/>
              <a:buNone/>
            </a:pPr>
            <a:r>
              <a:rPr lang="en-GB"/>
              <a:t>Implications</a:t>
            </a:r>
            <a:endParaRPr b="1" i="0" sz="3600" u="none" cap="none" strike="noStrike">
              <a:solidFill>
                <a:srgbClr val="063532"/>
              </a:solidFill>
              <a:latin typeface="Roboto Slab"/>
              <a:ea typeface="Roboto Slab"/>
              <a:cs typeface="Roboto Slab"/>
              <a:sym typeface="Roboto Slab"/>
            </a:endParaRPr>
          </a:p>
        </p:txBody>
      </p:sp>
      <p:sp>
        <p:nvSpPr>
          <p:cNvPr id="346" name="Google Shape;346;p67"/>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Using the dermatologist approved Fitzpatrick Skin Type classification system, we characterize the gender and skin type distribution of two facial analysis benchmarks, IJB-A and Adience.</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rgbClr val="303030"/>
              </a:buClr>
              <a:buSzPts val="3000"/>
              <a:buFont typeface="Roboto"/>
              <a:buNone/>
            </a:pPr>
            <a:r>
              <a:rPr b="0" i="0" lang="en-GB" sz="1500" u="none" cap="none" strike="noStrike">
                <a:solidFill>
                  <a:srgbClr val="303030"/>
                </a:solidFill>
                <a:latin typeface="Roboto"/>
                <a:ea typeface="Roboto"/>
                <a:cs typeface="Roboto"/>
                <a:sym typeface="Roboto"/>
              </a:rPr>
              <a:t>We find that these datasets are overwhelmingly composed of lighter-skinned subjects (79.6% for IJB-A and 86.2% for Adience) and introduce a new facial analysis dataset which is balanced by gender and skin type. </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chemeClr val="dk1"/>
              </a:buClr>
              <a:buSzPts val="1100"/>
              <a:buFont typeface="Arial"/>
              <a:buNone/>
            </a:pPr>
            <a:r>
              <a:rPr b="0" i="0" lang="en-GB" sz="1500" u="none" cap="none" strike="noStrike">
                <a:solidFill>
                  <a:srgbClr val="303030"/>
                </a:solidFill>
                <a:latin typeface="Roboto"/>
                <a:ea typeface="Roboto"/>
                <a:cs typeface="Roboto"/>
                <a:sym typeface="Roboto"/>
              </a:rPr>
              <a:t>We evaluate 3 commercial gender classification systems using our dataset and show that darker-skinned females are the most misclassified group (with error rates of up to 34.7%). The maximum error rate for lighter-skinned males is 0.8%.</a:t>
            </a:r>
            <a:endParaRPr b="0" i="0" sz="15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rgbClr val="303030"/>
              </a:buClr>
              <a:buSzPts val="3000"/>
              <a:buFont typeface="Roboto"/>
              <a:buNone/>
            </a:pPr>
            <a:r>
              <a:t/>
            </a:r>
            <a:endParaRPr b="0" i="0" sz="1500" u="none" cap="none" strike="noStrike">
              <a:solidFill>
                <a:srgbClr val="303030"/>
              </a:solidFill>
              <a:latin typeface="Roboto"/>
              <a:ea typeface="Roboto"/>
              <a:cs typeface="Roboto"/>
              <a:sym typeface="Roboto"/>
            </a:endParaRPr>
          </a:p>
        </p:txBody>
      </p:sp>
      <p:sp>
        <p:nvSpPr>
          <p:cNvPr id="347" name="Google Shape;347;p67"/>
          <p:cNvSpPr txBox="1"/>
          <p:nvPr>
            <p:ph idx="2" type="body"/>
          </p:nvPr>
        </p:nvSpPr>
        <p:spPr>
          <a:xfrm>
            <a:off x="457200" y="4934044"/>
            <a:ext cx="8229600" cy="2532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FFFFFF"/>
              </a:buClr>
              <a:buSzPts val="1400"/>
              <a:buFont typeface="Roboto"/>
              <a:buNone/>
            </a:pPr>
            <a:r>
              <a:rPr b="0" i="0" lang="en-GB" sz="1400" u="sng" cap="none" strike="noStrike">
                <a:solidFill>
                  <a:schemeClr val="hlink"/>
                </a:solidFill>
                <a:latin typeface="Roboto"/>
                <a:ea typeface="Roboto"/>
                <a:cs typeface="Roboto"/>
                <a:sym typeface="Roboto"/>
                <a:hlinkClick r:id="rId3"/>
              </a:rPr>
              <a:t>Bulamwini and Gebru, 2018</a:t>
            </a:r>
            <a:endParaRPr b="0" i="0" sz="1400" u="none" cap="none" strike="noStrike">
              <a:solidFill>
                <a:srgbClr val="FFFFFF"/>
              </a:solidFill>
              <a:latin typeface="Roboto"/>
              <a:ea typeface="Roboto"/>
              <a:cs typeface="Roboto"/>
              <a:sym typeface="Roboto"/>
            </a:endParaRPr>
          </a:p>
        </p:txBody>
      </p:sp>
      <p:pic>
        <p:nvPicPr>
          <p:cNvPr id="348" name="Google Shape;348;p67"/>
          <p:cNvPicPr preferRelativeResize="0"/>
          <p:nvPr/>
        </p:nvPicPr>
        <p:blipFill rotWithShape="1">
          <a:blip r:embed="rId4">
            <a:alphaModFix/>
          </a:blip>
          <a:srcRect b="0" l="0" r="0" t="0"/>
          <a:stretch/>
        </p:blipFill>
        <p:spPr>
          <a:xfrm>
            <a:off x="6353500" y="1220288"/>
            <a:ext cx="2638100" cy="3417093"/>
          </a:xfrm>
          <a:prstGeom prst="rect">
            <a:avLst/>
          </a:prstGeom>
          <a:noFill/>
          <a:ln cap="flat" cmpd="sng" w="9525">
            <a:solidFill>
              <a:srgbClr val="00A06E"/>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50"/>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63532"/>
              </a:buClr>
              <a:buSzPts val="3600"/>
              <a:buFont typeface="Roboto Slab"/>
              <a:buNone/>
            </a:pPr>
            <a:r>
              <a:rPr b="1" i="0" lang="en-GB" sz="3600" u="none" cap="none" strike="noStrike">
                <a:solidFill>
                  <a:srgbClr val="063532"/>
                </a:solidFill>
                <a:latin typeface="Roboto Slab"/>
                <a:ea typeface="Roboto Slab"/>
                <a:cs typeface="Roboto Slab"/>
                <a:sym typeface="Roboto Slab"/>
              </a:rPr>
              <a:t>A basic understanding</a:t>
            </a:r>
            <a:endParaRPr b="1" i="0" sz="3600" u="none" cap="none" strike="noStrike">
              <a:solidFill>
                <a:srgbClr val="063532"/>
              </a:solidFill>
              <a:latin typeface="Roboto Slab"/>
              <a:ea typeface="Roboto Slab"/>
              <a:cs typeface="Roboto Slab"/>
              <a:sym typeface="Roboto Slab"/>
            </a:endParaRPr>
          </a:p>
        </p:txBody>
      </p:sp>
      <p:sp>
        <p:nvSpPr>
          <p:cNvPr id="209" name="Google Shape;209;p50"/>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b="0" i="0" lang="en-GB" sz="3000" u="none" cap="none" strike="noStrike">
                <a:solidFill>
                  <a:srgbClr val="303030"/>
                </a:solidFill>
                <a:latin typeface="Roboto"/>
                <a:ea typeface="Roboto"/>
                <a:cs typeface="Roboto"/>
                <a:sym typeface="Roboto"/>
              </a:rPr>
              <a:t>In the near future, perhaps sooner than we think, virtually everyone will need a basic understanding of the technologies that underpin machine learning and artificial intelligence. </a:t>
            </a:r>
            <a:endParaRPr b="0" i="0" sz="30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rgbClr val="303030"/>
              </a:buClr>
              <a:buSzPts val="3000"/>
              <a:buFont typeface="Roboto"/>
              <a:buNone/>
            </a:pPr>
            <a:r>
              <a:t/>
            </a:r>
            <a:endParaRPr b="0" i="0" sz="3000" u="none" cap="none" strike="noStrike">
              <a:solidFill>
                <a:srgbClr val="303030"/>
              </a:solidFill>
              <a:latin typeface="Roboto"/>
              <a:ea typeface="Roboto"/>
              <a:cs typeface="Roboto"/>
              <a:sym typeface="Roboto"/>
            </a:endParaRPr>
          </a:p>
        </p:txBody>
      </p:sp>
      <p:sp>
        <p:nvSpPr>
          <p:cNvPr id="210" name="Google Shape;210;p50"/>
          <p:cNvSpPr txBox="1"/>
          <p:nvPr>
            <p:ph idx="2" type="body"/>
          </p:nvPr>
        </p:nvSpPr>
        <p:spPr>
          <a:xfrm>
            <a:off x="457200" y="4934044"/>
            <a:ext cx="8229600" cy="2532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FFFFFF"/>
              </a:buClr>
              <a:buSzPts val="1400"/>
              <a:buFont typeface="Roboto"/>
              <a:buNone/>
            </a:pPr>
            <a:r>
              <a:rPr b="0" i="0" lang="en-GB" sz="1400" u="sng" cap="none" strike="noStrike">
                <a:solidFill>
                  <a:srgbClr val="FFFFFF"/>
                </a:solidFill>
                <a:latin typeface="Roboto"/>
                <a:ea typeface="Roboto"/>
                <a:cs typeface="Roboto"/>
                <a:sym typeface="Roboto"/>
                <a:hlinkClick r:id="rId3"/>
              </a:rPr>
              <a:t>ACM Europe / Informatics Europe</a:t>
            </a:r>
            <a:endParaRPr b="0" i="0" sz="1400" u="none" cap="none" strike="noStrike">
              <a:solidFill>
                <a:srgbClr val="FFFFFF"/>
              </a:solidFill>
              <a:latin typeface="Roboto"/>
              <a:ea typeface="Roboto"/>
              <a:cs typeface="Roboto"/>
              <a:sym typeface="Roboto"/>
            </a:endParaRPr>
          </a:p>
        </p:txBody>
      </p:sp>
      <p:pic>
        <p:nvPicPr>
          <p:cNvPr id="211" name="Google Shape;211;p50"/>
          <p:cNvPicPr preferRelativeResize="0"/>
          <p:nvPr/>
        </p:nvPicPr>
        <p:blipFill rotWithShape="1">
          <a:blip r:embed="rId4">
            <a:alphaModFix/>
          </a:blip>
          <a:srcRect b="0" l="0" r="0" t="0"/>
          <a:stretch/>
        </p:blipFill>
        <p:spPr>
          <a:xfrm>
            <a:off x="6353500" y="1220288"/>
            <a:ext cx="2508991" cy="3561356"/>
          </a:xfrm>
          <a:prstGeom prst="rect">
            <a:avLst/>
          </a:prstGeom>
          <a:noFill/>
          <a:ln cap="flat" cmpd="sng" w="9525">
            <a:solidFill>
              <a:srgbClr val="00A06E"/>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68"/>
          <p:cNvPicPr preferRelativeResize="0"/>
          <p:nvPr/>
        </p:nvPicPr>
        <p:blipFill rotWithShape="1">
          <a:blip r:embed="rId3">
            <a:alphaModFix/>
          </a:blip>
          <a:srcRect b="0" l="0" r="0" t="0"/>
          <a:stretch/>
        </p:blipFill>
        <p:spPr>
          <a:xfrm>
            <a:off x="4944449" y="793078"/>
            <a:ext cx="3774505" cy="3791621"/>
          </a:xfrm>
          <a:prstGeom prst="rect">
            <a:avLst/>
          </a:prstGeom>
          <a:noFill/>
          <a:ln>
            <a:noFill/>
          </a:ln>
        </p:spPr>
      </p:pic>
      <p:pic>
        <p:nvPicPr>
          <p:cNvPr id="354" name="Google Shape;354;p68">
            <a:hlinkClick r:id="rId4"/>
          </p:cNvPr>
          <p:cNvPicPr preferRelativeResize="0"/>
          <p:nvPr/>
        </p:nvPicPr>
        <p:blipFill rotWithShape="1">
          <a:blip r:embed="rId5">
            <a:alphaModFix/>
          </a:blip>
          <a:srcRect b="0" l="0" r="0" t="0"/>
          <a:stretch/>
        </p:blipFill>
        <p:spPr>
          <a:xfrm>
            <a:off x="168275" y="793078"/>
            <a:ext cx="4584700" cy="3438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69"/>
          <p:cNvSpPr txBox="1"/>
          <p:nvPr>
            <p:ph idx="1" type="body"/>
          </p:nvPr>
        </p:nvSpPr>
        <p:spPr>
          <a:xfrm>
            <a:off x="4944450" y="4920300"/>
            <a:ext cx="4087500" cy="2805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FFFFFF"/>
              </a:buClr>
              <a:buSzPts val="1600"/>
              <a:buFont typeface="Roboto"/>
              <a:buNone/>
            </a:pPr>
            <a:r>
              <a:rPr b="0" i="0" lang="en-GB" sz="1600" u="sng" cap="none" strike="noStrike">
                <a:solidFill>
                  <a:schemeClr val="hlink"/>
                </a:solidFill>
                <a:latin typeface="Roboto"/>
                <a:ea typeface="Roboto"/>
                <a:cs typeface="Roboto"/>
                <a:sym typeface="Roboto"/>
                <a:hlinkClick r:id="rId3"/>
              </a:rPr>
              <a:t>moralmachine.mit.edu</a:t>
            </a:r>
            <a:endParaRPr b="0" i="0" sz="1600" u="none" cap="none" strike="noStrike">
              <a:solidFill>
                <a:srgbClr val="FFFFFF"/>
              </a:solidFill>
              <a:latin typeface="Roboto"/>
              <a:ea typeface="Roboto"/>
              <a:cs typeface="Roboto"/>
              <a:sym typeface="Roboto"/>
            </a:endParaRPr>
          </a:p>
        </p:txBody>
      </p:sp>
      <p:pic>
        <p:nvPicPr>
          <p:cNvPr id="360" name="Google Shape;360;p69"/>
          <p:cNvPicPr preferRelativeResize="0"/>
          <p:nvPr/>
        </p:nvPicPr>
        <p:blipFill>
          <a:blip r:embed="rId4">
            <a:alphaModFix/>
          </a:blip>
          <a:stretch>
            <a:fillRect/>
          </a:stretch>
        </p:blipFill>
        <p:spPr>
          <a:xfrm>
            <a:off x="0" y="0"/>
            <a:ext cx="9144000" cy="43776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70"/>
          <p:cNvSpPr txBox="1"/>
          <p:nvPr>
            <p:ph idx="1" type="body"/>
          </p:nvPr>
        </p:nvSpPr>
        <p:spPr>
          <a:xfrm>
            <a:off x="4944450" y="4920300"/>
            <a:ext cx="4087500" cy="280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u="sng">
                <a:solidFill>
                  <a:schemeClr val="hlink"/>
                </a:solidFill>
                <a:hlinkClick r:id="rId3"/>
              </a:rPr>
              <a:t>Hao, 2018</a:t>
            </a:r>
            <a:endParaRPr/>
          </a:p>
        </p:txBody>
      </p:sp>
      <p:pic>
        <p:nvPicPr>
          <p:cNvPr id="366" name="Google Shape;366;p70"/>
          <p:cNvPicPr preferRelativeResize="0"/>
          <p:nvPr/>
        </p:nvPicPr>
        <p:blipFill>
          <a:blip r:embed="rId4">
            <a:alphaModFix/>
          </a:blip>
          <a:stretch>
            <a:fillRect/>
          </a:stretch>
        </p:blipFill>
        <p:spPr>
          <a:xfrm>
            <a:off x="0" y="0"/>
            <a:ext cx="7718350" cy="4920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71"/>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1"/>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Assessment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72"/>
          <p:cNvSpPr txBox="1"/>
          <p:nvPr>
            <p:ph type="title"/>
          </p:nvPr>
        </p:nvSpPr>
        <p:spPr>
          <a:xfrm>
            <a:off x="457200" y="1869563"/>
            <a:ext cx="8458500" cy="86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GB"/>
              <a:t>capability = knowledge + application</a:t>
            </a:r>
            <a:endParaRPr b="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73"/>
          <p:cNvSpPr txBox="1"/>
          <p:nvPr>
            <p:ph type="title"/>
          </p:nvPr>
        </p:nvSpPr>
        <p:spPr>
          <a:xfrm>
            <a:off x="457200" y="154491"/>
            <a:ext cx="7112700" cy="64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Projects </a:t>
            </a:r>
            <a:r>
              <a:rPr i="1" lang="en-GB"/>
              <a:t>and</a:t>
            </a:r>
            <a:r>
              <a:rPr lang="en-GB"/>
              <a:t> questions</a:t>
            </a:r>
            <a:endParaRPr/>
          </a:p>
        </p:txBody>
      </p:sp>
      <p:sp>
        <p:nvSpPr>
          <p:cNvPr id="383" name="Google Shape;383;p73"/>
          <p:cNvSpPr txBox="1"/>
          <p:nvPr>
            <p:ph idx="1" type="subTitle"/>
          </p:nvPr>
        </p:nvSpPr>
        <p:spPr>
          <a:xfrm>
            <a:off x="1095100" y="870075"/>
            <a:ext cx="5106000" cy="2502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GB" sz="1800"/>
              <a:t>Neither multiplechoice questions nor open-ended projects alone tell the whole story of student understanding. It would be unwise to ignore learner agency, motivation, creative expression and design thinking that students bring to projects of their own choosing. This is especially critical when one of the stated goals of introducing CS is to inspire children to pursue this discipline and broaden the CS pipeline. However, it would be equally imprudent to not include objective measures that can be scaled and assess students’ understanding of core computational concepts as well as associated skills such as debugging and code-tracing.</a:t>
            </a:r>
            <a:endParaRPr sz="1800"/>
          </a:p>
        </p:txBody>
      </p:sp>
      <p:sp>
        <p:nvSpPr>
          <p:cNvPr id="384" name="Google Shape;384;p73"/>
          <p:cNvSpPr txBox="1"/>
          <p:nvPr>
            <p:ph idx="2" type="body"/>
          </p:nvPr>
        </p:nvSpPr>
        <p:spPr>
          <a:xfrm>
            <a:off x="457200" y="4685609"/>
            <a:ext cx="8229600" cy="519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u="sng">
                <a:solidFill>
                  <a:srgbClr val="FFFFFF"/>
                </a:solidFill>
                <a:hlinkClick r:id="rId3"/>
              </a:rPr>
              <a:t>Grover, Cooper and Pea, 2014</a:t>
            </a:r>
            <a:endParaRPr>
              <a:solidFill>
                <a:srgbClr val="FFFFFF"/>
              </a:solidFill>
            </a:endParaRPr>
          </a:p>
        </p:txBody>
      </p:sp>
      <p:pic>
        <p:nvPicPr>
          <p:cNvPr id="385" name="Google Shape;385;p73"/>
          <p:cNvPicPr preferRelativeResize="0"/>
          <p:nvPr/>
        </p:nvPicPr>
        <p:blipFill rotWithShape="1">
          <a:blip r:embed="rId4">
            <a:alphaModFix/>
          </a:blip>
          <a:srcRect b="21073" l="0" r="0" t="0"/>
          <a:stretch/>
        </p:blipFill>
        <p:spPr>
          <a:xfrm>
            <a:off x="7010375" y="1293500"/>
            <a:ext cx="1676425" cy="1004225"/>
          </a:xfrm>
          <a:prstGeom prst="rect">
            <a:avLst/>
          </a:prstGeom>
          <a:noFill/>
          <a:ln>
            <a:noFill/>
          </a:ln>
        </p:spPr>
      </p:pic>
      <p:pic>
        <p:nvPicPr>
          <p:cNvPr id="386" name="Google Shape;386;p73"/>
          <p:cNvPicPr preferRelativeResize="0"/>
          <p:nvPr/>
        </p:nvPicPr>
        <p:blipFill rotWithShape="1">
          <a:blip r:embed="rId5">
            <a:alphaModFix/>
          </a:blip>
          <a:srcRect b="29991" l="0" r="0" t="0"/>
          <a:stretch/>
        </p:blipFill>
        <p:spPr>
          <a:xfrm>
            <a:off x="7010375" y="2488440"/>
            <a:ext cx="1676424" cy="901194"/>
          </a:xfrm>
          <a:prstGeom prst="rect">
            <a:avLst/>
          </a:prstGeom>
          <a:noFill/>
          <a:ln>
            <a:noFill/>
          </a:ln>
        </p:spPr>
      </p:pic>
      <p:pic>
        <p:nvPicPr>
          <p:cNvPr id="387" name="Google Shape;387;p73"/>
          <p:cNvPicPr preferRelativeResize="0"/>
          <p:nvPr/>
        </p:nvPicPr>
        <p:blipFill rotWithShape="1">
          <a:blip r:embed="rId6">
            <a:alphaModFix/>
          </a:blip>
          <a:srcRect b="44868" l="0" r="0" t="5668"/>
          <a:stretch/>
        </p:blipFill>
        <p:spPr>
          <a:xfrm>
            <a:off x="7010375" y="3580349"/>
            <a:ext cx="1676425" cy="1004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74"/>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Test questions</a:t>
            </a:r>
            <a:endParaRPr/>
          </a:p>
        </p:txBody>
      </p:sp>
      <p:sp>
        <p:nvSpPr>
          <p:cNvPr id="393" name="Google Shape;393;p74"/>
          <p:cNvSpPr txBox="1"/>
          <p:nvPr>
            <p:ph idx="1" type="subTitle"/>
          </p:nvPr>
        </p:nvSpPr>
        <p:spPr>
          <a:xfrm>
            <a:off x="1095100" y="1160100"/>
            <a:ext cx="5106000" cy="3336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GB" sz="1800"/>
              <a:t>The Commission recommends the establishment of a national item bank of assessment questions to be used both for formative assessment in the classroom, to help teachers evaluate understanding of a topic or concept, and for summative assessment, by enabling teachers to create bespoke tests for assessment at the end of a topic or teaching period. </a:t>
            </a:r>
            <a:endParaRPr sz="1800"/>
          </a:p>
          <a:p>
            <a:pPr indent="0" lvl="0" marL="0" rtl="0" algn="l">
              <a:spcBef>
                <a:spcPts val="600"/>
              </a:spcBef>
              <a:spcAft>
                <a:spcPts val="0"/>
              </a:spcAft>
              <a:buNone/>
            </a:pPr>
            <a:r>
              <a:t/>
            </a:r>
            <a:endParaRPr sz="1800"/>
          </a:p>
        </p:txBody>
      </p:sp>
      <p:sp>
        <p:nvSpPr>
          <p:cNvPr id="394" name="Google Shape;394;p74"/>
          <p:cNvSpPr txBox="1"/>
          <p:nvPr>
            <p:ph idx="2" type="body"/>
          </p:nvPr>
        </p:nvSpPr>
        <p:spPr>
          <a:xfrm>
            <a:off x="457200" y="4721209"/>
            <a:ext cx="8229600" cy="519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u="sng">
                <a:solidFill>
                  <a:srgbClr val="FFFFFF"/>
                </a:solidFill>
                <a:hlinkClick r:id="rId3"/>
              </a:rPr>
              <a:t>McIntosh et al 2015</a:t>
            </a:r>
            <a:r>
              <a:rPr lang="en-GB">
                <a:solidFill>
                  <a:srgbClr val="FFFFFF"/>
                </a:solidFill>
              </a:rPr>
              <a:t> </a:t>
            </a:r>
            <a:endParaRPr>
              <a:solidFill>
                <a:srgbClr val="FFFFFF"/>
              </a:solidFill>
            </a:endParaRPr>
          </a:p>
        </p:txBody>
      </p:sp>
      <p:pic>
        <p:nvPicPr>
          <p:cNvPr id="395" name="Google Shape;395;p74"/>
          <p:cNvPicPr preferRelativeResize="0"/>
          <p:nvPr/>
        </p:nvPicPr>
        <p:blipFill>
          <a:blip r:embed="rId4">
            <a:alphaModFix/>
          </a:blip>
          <a:stretch>
            <a:fillRect/>
          </a:stretch>
        </p:blipFill>
        <p:spPr>
          <a:xfrm>
            <a:off x="6201099" y="1257600"/>
            <a:ext cx="2357360" cy="3336600"/>
          </a:xfrm>
          <a:prstGeom prst="rect">
            <a:avLst/>
          </a:prstGeom>
          <a:noFill/>
          <a:ln cap="flat" cmpd="sng" w="9525">
            <a:solidFill>
              <a:srgbClr val="06353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pic>
        <p:nvPicPr>
          <p:cNvPr descr="Screen Shot 2016-01-15 at 16.38.13.png" id="400" name="Google Shape;400;p75"/>
          <p:cNvPicPr preferRelativeResize="0"/>
          <p:nvPr/>
        </p:nvPicPr>
        <p:blipFill>
          <a:blip r:embed="rId3">
            <a:alphaModFix/>
          </a:blip>
          <a:stretch>
            <a:fillRect/>
          </a:stretch>
        </p:blipFill>
        <p:spPr>
          <a:xfrm>
            <a:off x="183675" y="0"/>
            <a:ext cx="6071625" cy="4882424"/>
          </a:xfrm>
          <a:prstGeom prst="rect">
            <a:avLst/>
          </a:prstGeom>
          <a:noFill/>
          <a:ln>
            <a:noFill/>
          </a:ln>
        </p:spPr>
      </p:pic>
      <p:sp>
        <p:nvSpPr>
          <p:cNvPr id="401" name="Google Shape;401;p75"/>
          <p:cNvSpPr txBox="1"/>
          <p:nvPr/>
        </p:nvSpPr>
        <p:spPr>
          <a:xfrm>
            <a:off x="4704600" y="4817700"/>
            <a:ext cx="4439400" cy="40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800" u="sng">
                <a:solidFill>
                  <a:schemeClr val="hlink"/>
                </a:solidFill>
                <a:latin typeface="PT Sans"/>
                <a:ea typeface="PT Sans"/>
                <a:cs typeface="PT Sans"/>
                <a:sym typeface="PT Sans"/>
                <a:hlinkClick r:id="rId4"/>
              </a:rPr>
              <a:t>AQA, 2015</a:t>
            </a:r>
            <a:endParaRPr sz="1800">
              <a:latin typeface="PT Sans"/>
              <a:ea typeface="PT Sans"/>
              <a:cs typeface="PT Sans"/>
              <a:sym typeface="PT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76"/>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76"/>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Pedagogy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77"/>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The pragmatic teacher?</a:t>
            </a:r>
            <a:endParaRPr/>
          </a:p>
        </p:txBody>
      </p:sp>
      <p:sp>
        <p:nvSpPr>
          <p:cNvPr id="413" name="Google Shape;413;p77"/>
          <p:cNvSpPr txBox="1"/>
          <p:nvPr>
            <p:ph idx="1" type="subTitle"/>
          </p:nvPr>
        </p:nvSpPr>
        <p:spPr>
          <a:xfrm>
            <a:off x="1095100" y="1160100"/>
            <a:ext cx="5106000" cy="3336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GB" sz="2400"/>
              <a:t>Computer Science instructors rely mostly on intuition and anecdotal evidence to make decisions about changes in their daily teaching practice… instructors used little empirical data for deciding to make a change, and for deciding whether a change was successful or a failure.</a:t>
            </a:r>
            <a:endParaRPr sz="2400"/>
          </a:p>
        </p:txBody>
      </p:sp>
      <p:sp>
        <p:nvSpPr>
          <p:cNvPr id="414" name="Google Shape;414;p77"/>
          <p:cNvSpPr txBox="1"/>
          <p:nvPr>
            <p:ph idx="2" type="body"/>
          </p:nvPr>
        </p:nvSpPr>
        <p:spPr>
          <a:xfrm>
            <a:off x="457200" y="4729959"/>
            <a:ext cx="8229600" cy="519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u="sng">
                <a:solidFill>
                  <a:srgbClr val="FFFFFF"/>
                </a:solidFill>
                <a:hlinkClick r:id="rId3"/>
              </a:rPr>
              <a:t>Fossati and Guzdial, 2011 </a:t>
            </a:r>
            <a:endParaRPr>
              <a:solidFill>
                <a:srgbClr val="FFFFFF"/>
              </a:solidFill>
            </a:endParaRPr>
          </a:p>
        </p:txBody>
      </p:sp>
      <p:pic>
        <p:nvPicPr>
          <p:cNvPr id="415" name="Google Shape;415;p77"/>
          <p:cNvPicPr preferRelativeResize="0"/>
          <p:nvPr/>
        </p:nvPicPr>
        <p:blipFill>
          <a:blip r:embed="rId4">
            <a:alphaModFix/>
          </a:blip>
          <a:stretch>
            <a:fillRect/>
          </a:stretch>
        </p:blipFill>
        <p:spPr>
          <a:xfrm>
            <a:off x="6201100" y="1160100"/>
            <a:ext cx="2572725" cy="3200676"/>
          </a:xfrm>
          <a:prstGeom prst="rect">
            <a:avLst/>
          </a:prstGeom>
          <a:noFill/>
          <a:ln cap="flat" cmpd="sng" w="9525">
            <a:solidFill>
              <a:srgbClr val="00A06E"/>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51"/>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63532"/>
              </a:buClr>
              <a:buSzPts val="3600"/>
              <a:buFont typeface="Roboto Slab"/>
              <a:buNone/>
            </a:pPr>
            <a:r>
              <a:rPr b="1" i="0" lang="en-GB" sz="3600" u="none" cap="none" strike="noStrike">
                <a:solidFill>
                  <a:srgbClr val="063532"/>
                </a:solidFill>
                <a:latin typeface="Roboto Slab"/>
                <a:ea typeface="Roboto Slab"/>
                <a:cs typeface="Roboto Slab"/>
                <a:sym typeface="Roboto Slab"/>
              </a:rPr>
              <a:t>For some, or for all?</a:t>
            </a:r>
            <a:endParaRPr b="1" i="0" sz="3600" u="none" cap="none" strike="noStrike">
              <a:solidFill>
                <a:srgbClr val="063532"/>
              </a:solidFill>
              <a:latin typeface="Roboto Slab"/>
              <a:ea typeface="Roboto Slab"/>
              <a:cs typeface="Roboto Slab"/>
              <a:sym typeface="Roboto Slab"/>
            </a:endParaRPr>
          </a:p>
        </p:txBody>
      </p:sp>
      <p:sp>
        <p:nvSpPr>
          <p:cNvPr id="217" name="Google Shape;217;p51"/>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lang="en-GB" sz="1800"/>
              <a:t>C</a:t>
            </a:r>
            <a:r>
              <a:rPr b="0" i="0" lang="en-GB" sz="1800" u="none" cap="none" strike="noStrike">
                <a:solidFill>
                  <a:srgbClr val="303030"/>
                </a:solidFill>
                <a:latin typeface="Roboto"/>
                <a:ea typeface="Roboto"/>
                <a:cs typeface="Roboto"/>
                <a:sym typeface="Roboto"/>
              </a:rPr>
              <a:t>hildren need to be adequately prepared for working with, and using, AI. </a:t>
            </a:r>
            <a:r>
              <a:rPr b="1" i="0" lang="en-GB" sz="1800" u="none" cap="none" strike="noStrike">
                <a:solidFill>
                  <a:srgbClr val="303030"/>
                </a:solidFill>
              </a:rPr>
              <a:t>For a proportion</a:t>
            </a:r>
            <a:r>
              <a:rPr b="0" i="0" lang="en-GB" sz="1800" u="none" cap="none" strike="noStrike">
                <a:solidFill>
                  <a:srgbClr val="303030"/>
                </a:solidFill>
                <a:latin typeface="Roboto"/>
                <a:ea typeface="Roboto"/>
                <a:cs typeface="Roboto"/>
                <a:sym typeface="Roboto"/>
              </a:rPr>
              <a:t>, this will mean a thorough education in AI-related subjects, requiring adequate resourcing of the computing curriculum and support for teachers. </a:t>
            </a:r>
            <a:r>
              <a:rPr b="1" i="0" lang="en-GB" sz="1800" u="none" cap="none" strike="noStrike">
                <a:solidFill>
                  <a:srgbClr val="303030"/>
                </a:solidFill>
              </a:rPr>
              <a:t>For all children</a:t>
            </a:r>
            <a:r>
              <a:rPr b="0" i="0" lang="en-GB" sz="1800" u="none" cap="none" strike="noStrike">
                <a:solidFill>
                  <a:srgbClr val="303030"/>
                </a:solidFill>
                <a:latin typeface="Roboto"/>
                <a:ea typeface="Roboto"/>
                <a:cs typeface="Roboto"/>
                <a:sym typeface="Roboto"/>
              </a:rPr>
              <a:t>, the basic knowledge and understanding necessary to navigate an AI driven world will be essential. In particular, we recommend that the ethical design and use of technology becomes an integral part of the curriculum.</a:t>
            </a:r>
            <a:endParaRPr b="0" i="0" sz="1800" u="none" cap="none" strike="noStrike">
              <a:solidFill>
                <a:srgbClr val="303030"/>
              </a:solidFill>
              <a:latin typeface="Roboto"/>
              <a:ea typeface="Roboto"/>
              <a:cs typeface="Roboto"/>
              <a:sym typeface="Roboto"/>
            </a:endParaRPr>
          </a:p>
          <a:p>
            <a:pPr indent="0" lvl="0" marL="0" marR="0" rtl="0" algn="l">
              <a:lnSpc>
                <a:spcPct val="100000"/>
              </a:lnSpc>
              <a:spcBef>
                <a:spcPts val="600"/>
              </a:spcBef>
              <a:spcAft>
                <a:spcPts val="0"/>
              </a:spcAft>
              <a:buClr>
                <a:srgbClr val="303030"/>
              </a:buClr>
              <a:buSzPts val="3000"/>
              <a:buFont typeface="Roboto"/>
              <a:buNone/>
            </a:pPr>
            <a:r>
              <a:t/>
            </a:r>
            <a:endParaRPr b="0" i="0" sz="1800" u="none" cap="none" strike="noStrike">
              <a:solidFill>
                <a:srgbClr val="303030"/>
              </a:solidFill>
              <a:latin typeface="Roboto"/>
              <a:ea typeface="Roboto"/>
              <a:cs typeface="Roboto"/>
              <a:sym typeface="Roboto"/>
            </a:endParaRPr>
          </a:p>
        </p:txBody>
      </p:sp>
      <p:sp>
        <p:nvSpPr>
          <p:cNvPr id="218" name="Google Shape;218;p51"/>
          <p:cNvSpPr txBox="1"/>
          <p:nvPr>
            <p:ph idx="2" type="body"/>
          </p:nvPr>
        </p:nvSpPr>
        <p:spPr>
          <a:xfrm>
            <a:off x="457200" y="4934044"/>
            <a:ext cx="8229600" cy="2532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FFFFFF"/>
              </a:buClr>
              <a:buSzPts val="1400"/>
              <a:buFont typeface="Roboto"/>
              <a:buNone/>
            </a:pPr>
            <a:r>
              <a:t/>
            </a:r>
            <a:endParaRPr b="0" i="0" sz="1400" u="none" cap="none" strike="noStrike">
              <a:solidFill>
                <a:srgbClr val="FFFFFF"/>
              </a:solidFill>
              <a:latin typeface="Roboto"/>
              <a:ea typeface="Roboto"/>
              <a:cs typeface="Roboto"/>
              <a:sym typeface="Roboto"/>
            </a:endParaRPr>
          </a:p>
        </p:txBody>
      </p:sp>
      <p:pic>
        <p:nvPicPr>
          <p:cNvPr id="219" name="Google Shape;219;p51">
            <a:hlinkClick r:id="rId3"/>
          </p:cNvPr>
          <p:cNvPicPr preferRelativeResize="0"/>
          <p:nvPr/>
        </p:nvPicPr>
        <p:blipFill rotWithShape="1">
          <a:blip r:embed="rId4">
            <a:alphaModFix/>
          </a:blip>
          <a:srcRect b="0" l="0" r="0" t="0"/>
          <a:stretch/>
        </p:blipFill>
        <p:spPr>
          <a:xfrm>
            <a:off x="6353500" y="1182277"/>
            <a:ext cx="2341594" cy="3336600"/>
          </a:xfrm>
          <a:prstGeom prst="rect">
            <a:avLst/>
          </a:prstGeom>
          <a:noFill/>
          <a:ln cap="flat" cmpd="sng" w="9525">
            <a:solidFill>
              <a:srgbClr val="00A06E"/>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78"/>
          <p:cNvSpPr txBox="1"/>
          <p:nvPr>
            <p:ph type="title"/>
          </p:nvPr>
        </p:nvSpPr>
        <p:spPr>
          <a:xfrm>
            <a:off x="457200" y="206000"/>
            <a:ext cx="86121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2400"/>
              <a:t>What we’re learning about teaching computing</a:t>
            </a:r>
            <a:endParaRPr sz="2400"/>
          </a:p>
        </p:txBody>
      </p:sp>
      <p:sp>
        <p:nvSpPr>
          <p:cNvPr id="421" name="Google Shape;421;p78"/>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GB" sz="1800"/>
              <a:t>It’s not about the code - think before you click</a:t>
            </a:r>
            <a:endParaRPr sz="1800"/>
          </a:p>
          <a:p>
            <a:pPr indent="-342900" lvl="0" marL="457200" rtl="0" algn="l">
              <a:lnSpc>
                <a:spcPct val="115000"/>
              </a:lnSpc>
              <a:spcBef>
                <a:spcPts val="0"/>
              </a:spcBef>
              <a:spcAft>
                <a:spcPts val="0"/>
              </a:spcAft>
              <a:buSzPts val="1800"/>
              <a:buChar char="●"/>
            </a:pPr>
            <a:r>
              <a:rPr lang="en-GB" sz="1800"/>
              <a:t>You don’t </a:t>
            </a:r>
            <a:r>
              <a:rPr i="1" lang="en-GB" sz="1800"/>
              <a:t>have</a:t>
            </a:r>
            <a:r>
              <a:rPr lang="en-GB" sz="1800"/>
              <a:t> to use a computer</a:t>
            </a:r>
            <a:endParaRPr sz="1800"/>
          </a:p>
          <a:p>
            <a:pPr indent="-342900" lvl="0" marL="457200" rtl="0" algn="l">
              <a:lnSpc>
                <a:spcPct val="115000"/>
              </a:lnSpc>
              <a:spcBef>
                <a:spcPts val="0"/>
              </a:spcBef>
              <a:spcAft>
                <a:spcPts val="0"/>
              </a:spcAft>
              <a:buSzPts val="1800"/>
              <a:buChar char="●"/>
            </a:pPr>
            <a:r>
              <a:rPr lang="en-GB" sz="1800"/>
              <a:t>It’s easier to read code than to write code</a:t>
            </a:r>
            <a:endParaRPr sz="1800"/>
          </a:p>
          <a:p>
            <a:pPr indent="-342900" lvl="0" marL="457200" rtl="0" algn="l">
              <a:lnSpc>
                <a:spcPct val="115000"/>
              </a:lnSpc>
              <a:spcBef>
                <a:spcPts val="0"/>
              </a:spcBef>
              <a:spcAft>
                <a:spcPts val="0"/>
              </a:spcAft>
              <a:buSzPts val="1800"/>
              <a:buChar char="●"/>
            </a:pPr>
            <a:r>
              <a:rPr lang="en-GB" sz="1800"/>
              <a:t>It’s easier to edit code that to start from a blank screen</a:t>
            </a:r>
            <a:endParaRPr sz="1800"/>
          </a:p>
          <a:p>
            <a:pPr indent="-342900" lvl="0" marL="457200" rtl="0" algn="l">
              <a:lnSpc>
                <a:spcPct val="115000"/>
              </a:lnSpc>
              <a:spcBef>
                <a:spcPts val="0"/>
              </a:spcBef>
              <a:spcAft>
                <a:spcPts val="0"/>
              </a:spcAft>
              <a:buSzPts val="1800"/>
              <a:buChar char="●"/>
            </a:pPr>
            <a:r>
              <a:rPr lang="en-GB" sz="1800"/>
              <a:t>Making things matters</a:t>
            </a:r>
            <a:endParaRPr sz="1800"/>
          </a:p>
          <a:p>
            <a:pPr indent="-342900" lvl="0" marL="457200" rtl="0" algn="l">
              <a:lnSpc>
                <a:spcPct val="115000"/>
              </a:lnSpc>
              <a:spcBef>
                <a:spcPts val="0"/>
              </a:spcBef>
              <a:spcAft>
                <a:spcPts val="0"/>
              </a:spcAft>
              <a:buSzPts val="1800"/>
              <a:buChar char="●"/>
            </a:pPr>
            <a:r>
              <a:rPr lang="en-GB" sz="1800"/>
              <a:t>Pair programming is powerful</a:t>
            </a:r>
            <a:endParaRPr sz="1800"/>
          </a:p>
          <a:p>
            <a:pPr indent="-342900" lvl="0" marL="457200" rtl="0" algn="l">
              <a:lnSpc>
                <a:spcPct val="115000"/>
              </a:lnSpc>
              <a:spcBef>
                <a:spcPts val="0"/>
              </a:spcBef>
              <a:spcAft>
                <a:spcPts val="0"/>
              </a:spcAft>
              <a:buSzPts val="1800"/>
              <a:buChar char="●"/>
            </a:pPr>
            <a:r>
              <a:rPr lang="en-GB" sz="1800"/>
              <a:t>Debugging helps grow mindsets</a:t>
            </a:r>
            <a:endParaRPr sz="1800"/>
          </a:p>
          <a:p>
            <a:pPr indent="-342900" lvl="0" marL="457200" rtl="0" algn="l">
              <a:lnSpc>
                <a:spcPct val="115000"/>
              </a:lnSpc>
              <a:spcBef>
                <a:spcPts val="0"/>
              </a:spcBef>
              <a:spcAft>
                <a:spcPts val="0"/>
              </a:spcAft>
              <a:buSzPts val="1800"/>
              <a:buChar char="●"/>
            </a:pPr>
            <a:r>
              <a:rPr lang="en-GB" sz="1800"/>
              <a:t>Go for depth not breadth</a:t>
            </a:r>
            <a:endParaRPr sz="1800"/>
          </a:p>
          <a:p>
            <a:pPr indent="-342900" lvl="0" marL="457200" rtl="0" algn="l">
              <a:lnSpc>
                <a:spcPct val="115000"/>
              </a:lnSpc>
              <a:spcBef>
                <a:spcPts val="0"/>
              </a:spcBef>
              <a:spcAft>
                <a:spcPts val="0"/>
              </a:spcAft>
              <a:buSzPts val="1800"/>
              <a:buChar char="●"/>
            </a:pPr>
            <a:r>
              <a:rPr lang="en-GB" sz="1800"/>
              <a:t>Look for interesting contexts</a:t>
            </a:r>
            <a:endParaRPr sz="1800"/>
          </a:p>
          <a:p>
            <a:pPr indent="-342900" lvl="0" marL="457200" rtl="0" algn="l">
              <a:lnSpc>
                <a:spcPct val="115000"/>
              </a:lnSpc>
              <a:spcBef>
                <a:spcPts val="0"/>
              </a:spcBef>
              <a:spcAft>
                <a:spcPts val="0"/>
              </a:spcAft>
              <a:buSzPts val="1800"/>
              <a:buChar char="●"/>
            </a:pPr>
            <a:r>
              <a:rPr lang="en-GB" sz="1800"/>
              <a:t>This is for everyone</a:t>
            </a:r>
            <a:endParaRPr sz="1800"/>
          </a:p>
          <a:p>
            <a:pPr indent="0" lvl="0" marL="0" rtl="0" algn="l">
              <a:lnSpc>
                <a:spcPct val="115000"/>
              </a:lnSpc>
              <a:spcBef>
                <a:spcPts val="0"/>
              </a:spcBef>
              <a:spcAft>
                <a:spcPts val="0"/>
              </a:spcAft>
              <a:buNone/>
            </a:pPr>
            <a:r>
              <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79"/>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9"/>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Teacher training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80"/>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40"/>
              </a:buClr>
              <a:buFont typeface="PT Sans"/>
              <a:buNone/>
            </a:pPr>
            <a:r>
              <a:rPr b="1" i="0" lang="en-GB" sz="3600" u="none" cap="none" strike="noStrike">
                <a:solidFill>
                  <a:srgbClr val="000040"/>
                </a:solidFill>
                <a:latin typeface="PT Sans"/>
                <a:ea typeface="PT Sans"/>
                <a:cs typeface="PT Sans"/>
                <a:sym typeface="PT Sans"/>
              </a:rPr>
              <a:t>Teaching matters</a:t>
            </a:r>
            <a:endParaRPr/>
          </a:p>
        </p:txBody>
      </p:sp>
      <p:sp>
        <p:nvSpPr>
          <p:cNvPr id="433" name="Google Shape;433;p80"/>
          <p:cNvSpPr txBox="1"/>
          <p:nvPr>
            <p:ph idx="1" type="subTitle"/>
          </p:nvPr>
        </p:nvSpPr>
        <p:spPr>
          <a:xfrm>
            <a:off x="1095100" y="1160100"/>
            <a:ext cx="5106000" cy="3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40"/>
              </a:buClr>
              <a:buFont typeface="PT Sans"/>
              <a:buNone/>
            </a:pPr>
            <a:r>
              <a:rPr b="0" i="0" lang="en-GB" sz="3600" u="none" cap="none" strike="noStrike">
                <a:solidFill>
                  <a:srgbClr val="000040"/>
                </a:solidFill>
                <a:latin typeface="PT Sans"/>
                <a:ea typeface="PT Sans"/>
                <a:cs typeface="PT Sans"/>
                <a:sym typeface="PT Sans"/>
              </a:rPr>
              <a:t>The quality of an education system cannot exceed the quality of its teachers</a:t>
            </a:r>
            <a:endParaRPr/>
          </a:p>
        </p:txBody>
      </p:sp>
      <p:sp>
        <p:nvSpPr>
          <p:cNvPr id="434" name="Google Shape;434;p80"/>
          <p:cNvSpPr txBox="1"/>
          <p:nvPr>
            <p:ph idx="2" type="body"/>
          </p:nvPr>
        </p:nvSpPr>
        <p:spPr>
          <a:xfrm>
            <a:off x="457200" y="4934044"/>
            <a:ext cx="8229600" cy="2532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40"/>
              </a:buClr>
              <a:buFont typeface="PT Sans"/>
              <a:buNone/>
            </a:pPr>
            <a:r>
              <a:rPr b="0" i="0" lang="en-GB" u="none" cap="none" strike="noStrike">
                <a:solidFill>
                  <a:srgbClr val="FFFFFF"/>
                </a:solidFill>
                <a:latin typeface="PT Sans"/>
                <a:ea typeface="PT Sans"/>
                <a:cs typeface="PT Sans"/>
                <a:sym typeface="PT Sans"/>
              </a:rPr>
              <a:t>Interview South Korea 2007, cited in </a:t>
            </a:r>
            <a:r>
              <a:rPr b="0" i="0" lang="en-GB" u="sng" cap="none" strike="noStrike">
                <a:solidFill>
                  <a:srgbClr val="FFFFFF"/>
                </a:solidFill>
                <a:latin typeface="PT Sans"/>
                <a:ea typeface="PT Sans"/>
                <a:cs typeface="PT Sans"/>
                <a:sym typeface="PT Sans"/>
                <a:hlinkClick r:id="rId3"/>
              </a:rPr>
              <a:t>Barber and Mourshed 2007</a:t>
            </a:r>
            <a:endParaRPr>
              <a:solidFill>
                <a:srgbClr val="FFFFFF"/>
              </a:solidFill>
            </a:endParaRPr>
          </a:p>
        </p:txBody>
      </p:sp>
      <p:pic>
        <p:nvPicPr>
          <p:cNvPr id="435" name="Google Shape;435;p80"/>
          <p:cNvPicPr preferRelativeResize="0"/>
          <p:nvPr/>
        </p:nvPicPr>
        <p:blipFill rotWithShape="1">
          <a:blip r:embed="rId4">
            <a:alphaModFix/>
          </a:blip>
          <a:srcRect b="0" l="0" r="0" t="0"/>
          <a:stretch/>
        </p:blipFill>
        <p:spPr>
          <a:xfrm>
            <a:off x="6394624" y="1306858"/>
            <a:ext cx="2423100" cy="1145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81"/>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Outstanding AI teaching?</a:t>
            </a:r>
            <a:endParaRPr/>
          </a:p>
        </p:txBody>
      </p:sp>
      <p:sp>
        <p:nvSpPr>
          <p:cNvPr id="441" name="Google Shape;441;p81"/>
          <p:cNvSpPr/>
          <p:nvPr/>
        </p:nvSpPr>
        <p:spPr>
          <a:xfrm>
            <a:off x="585975" y="1357950"/>
            <a:ext cx="2250900" cy="1376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latin typeface="PT Sans"/>
                <a:ea typeface="PT Sans"/>
                <a:cs typeface="PT Sans"/>
                <a:sym typeface="PT Sans"/>
              </a:rPr>
              <a:t>Pedagogy</a:t>
            </a:r>
            <a:endParaRPr sz="3000">
              <a:latin typeface="PT Sans"/>
              <a:ea typeface="PT Sans"/>
              <a:cs typeface="PT Sans"/>
              <a:sym typeface="PT Sans"/>
            </a:endParaRPr>
          </a:p>
        </p:txBody>
      </p:sp>
      <p:sp>
        <p:nvSpPr>
          <p:cNvPr id="442" name="Google Shape;442;p81"/>
          <p:cNvSpPr/>
          <p:nvPr/>
        </p:nvSpPr>
        <p:spPr>
          <a:xfrm>
            <a:off x="585975" y="2952000"/>
            <a:ext cx="2250900" cy="1376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latin typeface="PT Sans"/>
                <a:ea typeface="PT Sans"/>
                <a:cs typeface="PT Sans"/>
                <a:sym typeface="PT Sans"/>
              </a:rPr>
              <a:t>IT skills</a:t>
            </a:r>
            <a:endParaRPr sz="3000">
              <a:latin typeface="PT Sans"/>
              <a:ea typeface="PT Sans"/>
              <a:cs typeface="PT Sans"/>
              <a:sym typeface="PT Sans"/>
            </a:endParaRPr>
          </a:p>
        </p:txBody>
      </p:sp>
      <p:sp>
        <p:nvSpPr>
          <p:cNvPr id="443" name="Google Shape;443;p81"/>
          <p:cNvSpPr/>
          <p:nvPr/>
        </p:nvSpPr>
        <p:spPr>
          <a:xfrm>
            <a:off x="3510100" y="2142825"/>
            <a:ext cx="2250900" cy="1376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latin typeface="PT Sans"/>
                <a:ea typeface="PT Sans"/>
                <a:cs typeface="PT Sans"/>
                <a:sym typeface="PT Sans"/>
              </a:rPr>
              <a:t>CS knowledge</a:t>
            </a:r>
            <a:endParaRPr sz="3000">
              <a:latin typeface="PT Sans"/>
              <a:ea typeface="PT Sans"/>
              <a:cs typeface="PT Sans"/>
              <a:sym typeface="PT Sans"/>
            </a:endParaRPr>
          </a:p>
        </p:txBody>
      </p:sp>
      <p:sp>
        <p:nvSpPr>
          <p:cNvPr id="444" name="Google Shape;444;p81"/>
          <p:cNvSpPr/>
          <p:nvPr/>
        </p:nvSpPr>
        <p:spPr>
          <a:xfrm>
            <a:off x="6490050" y="1357950"/>
            <a:ext cx="2250900" cy="2970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latin typeface="PT Sans"/>
                <a:ea typeface="PT Sans"/>
                <a:cs typeface="PT Sans"/>
                <a:sym typeface="PT Sans"/>
              </a:rPr>
              <a:t>Outstanding teaching of AI</a:t>
            </a:r>
            <a:endParaRPr sz="3000">
              <a:latin typeface="PT Sans"/>
              <a:ea typeface="PT Sans"/>
              <a:cs typeface="PT Sans"/>
              <a:sym typeface="PT Sans"/>
            </a:endParaRPr>
          </a:p>
        </p:txBody>
      </p:sp>
      <p:sp>
        <p:nvSpPr>
          <p:cNvPr id="445" name="Google Shape;445;p81"/>
          <p:cNvSpPr txBox="1"/>
          <p:nvPr/>
        </p:nvSpPr>
        <p:spPr>
          <a:xfrm>
            <a:off x="2927038" y="2614650"/>
            <a:ext cx="492900" cy="4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latin typeface="PT Sans"/>
                <a:ea typeface="PT Sans"/>
                <a:cs typeface="PT Sans"/>
                <a:sym typeface="PT Sans"/>
              </a:rPr>
              <a:t>+</a:t>
            </a:r>
            <a:endParaRPr sz="3000">
              <a:latin typeface="PT Sans"/>
              <a:ea typeface="PT Sans"/>
              <a:cs typeface="PT Sans"/>
              <a:sym typeface="PT Sans"/>
            </a:endParaRPr>
          </a:p>
        </p:txBody>
      </p:sp>
      <p:sp>
        <p:nvSpPr>
          <p:cNvPr id="446" name="Google Shape;446;p81"/>
          <p:cNvSpPr txBox="1"/>
          <p:nvPr/>
        </p:nvSpPr>
        <p:spPr>
          <a:xfrm>
            <a:off x="5879075" y="2602575"/>
            <a:ext cx="492900" cy="4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latin typeface="PT Sans"/>
                <a:ea typeface="PT Sans"/>
                <a:cs typeface="PT Sans"/>
                <a:sym typeface="PT Sans"/>
              </a:rPr>
              <a:t>=</a:t>
            </a:r>
            <a:endParaRPr sz="3000">
              <a:latin typeface="PT Sans"/>
              <a:ea typeface="PT Sans"/>
              <a:cs typeface="PT Sans"/>
              <a:sym typeface="PT Sans"/>
            </a:endParaRPr>
          </a:p>
        </p:txBody>
      </p:sp>
      <p:sp>
        <p:nvSpPr>
          <p:cNvPr id="447" name="Google Shape;447;p81"/>
          <p:cNvSpPr/>
          <p:nvPr/>
        </p:nvSpPr>
        <p:spPr>
          <a:xfrm>
            <a:off x="3510125" y="2142825"/>
            <a:ext cx="2250900" cy="1376700"/>
          </a:xfrm>
          <a:prstGeom prst="rect">
            <a:avLst/>
          </a:prstGeom>
          <a:solidFill>
            <a:srgbClr val="00A06E"/>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PT Sans"/>
                <a:ea typeface="PT Sans"/>
                <a:cs typeface="PT Sans"/>
                <a:sym typeface="PT Sans"/>
              </a:rPr>
              <a:t>AI</a:t>
            </a:r>
            <a:r>
              <a:rPr lang="en-GB" sz="3000">
                <a:solidFill>
                  <a:srgbClr val="FFFFFF"/>
                </a:solidFill>
                <a:latin typeface="PT Sans"/>
                <a:ea typeface="PT Sans"/>
                <a:cs typeface="PT Sans"/>
                <a:sym typeface="PT Sans"/>
              </a:rPr>
              <a:t> knowledge</a:t>
            </a:r>
            <a:endParaRPr sz="3000">
              <a:solidFill>
                <a:srgbClr val="FFFFFF"/>
              </a:solidFill>
              <a:latin typeface="PT Sans"/>
              <a:ea typeface="PT Sans"/>
              <a:cs typeface="PT Sans"/>
              <a:sym typeface="PT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82"/>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Computing At School</a:t>
            </a:r>
            <a:endParaRPr/>
          </a:p>
        </p:txBody>
      </p:sp>
      <p:pic>
        <p:nvPicPr>
          <p:cNvPr descr="uKKsUMbYanrMhAFx-h-oWqC7a-116TZpkvLJFSQjWVz-h54I6WYvQA0Ouene7uFEmM-8lPXAb8JWkFI4pQk9hPxG48CQQdJZiB17GlY0YLVWucQxbr_7n-QZQH18CDHnPKRIVcVWNO_CJFAFpDGYN8xWeUPJy33fBXSUN2PCOE7336czDUl2B9mWZVsAnKyUwXCTtGu9Yonsu6wOa2VinZaAxD7xCJCtU4fCjw8DFOl1LMawv6Xg2P3YWokaeclc2xVGtY8fHL2Ehbv-G__Jn_R9svnfumJQ4lwlYXjEXk5R9OAxZhH-YjWuAjrRH3BU0oIlZMBxWCHCZ6tcZkd01Dv96VKdtFw9YjZtDz9IZNAlYsbyDWiDLksJo_1rBxhRlga2s7wR1loFjpEbMTsinZ3oUSaKyax5ktczuCXgbIBwLYGwggqmotV0WEFbw6aq4JC1nvvBfqnUtuApKxMtI3tUnpA64sjq1yGgYkY5VT7Vi4LJXi3iKVd5wDjOV5UFvN6RYSzs9YPRWydv9tMhn_D8EaGB3OET4jUPn7d8INXr7rkVlMP56d2OHFMzxww3c_tvOqiayyqS1TJG7W4AZKSs8Buy0pO6yItwqUyGA2PCHxn-7k3GsnxyjTgtKhqGYJ_HDB5lMqHH3DvJYVWzYR5KSK7fBFZMOzepp07PEks=w1898-h1264-no" id="453" name="Google Shape;453;p82"/>
          <p:cNvPicPr preferRelativeResize="0"/>
          <p:nvPr/>
        </p:nvPicPr>
        <p:blipFill rotWithShape="1">
          <a:blip r:embed="rId3">
            <a:alphaModFix/>
          </a:blip>
          <a:srcRect b="0" l="8651" r="44101" t="31530"/>
          <a:stretch/>
        </p:blipFill>
        <p:spPr>
          <a:xfrm>
            <a:off x="5780200" y="1347475"/>
            <a:ext cx="3194826" cy="3086574"/>
          </a:xfrm>
          <a:prstGeom prst="rect">
            <a:avLst/>
          </a:prstGeom>
          <a:noFill/>
          <a:ln>
            <a:noFill/>
          </a:ln>
        </p:spPr>
      </p:pic>
      <p:pic>
        <p:nvPicPr>
          <p:cNvPr id="454" name="Google Shape;454;p82"/>
          <p:cNvPicPr preferRelativeResize="0"/>
          <p:nvPr/>
        </p:nvPicPr>
        <p:blipFill>
          <a:blip r:embed="rId4">
            <a:alphaModFix/>
          </a:blip>
          <a:stretch>
            <a:fillRect/>
          </a:stretch>
        </p:blipFill>
        <p:spPr>
          <a:xfrm>
            <a:off x="294100" y="1005350"/>
            <a:ext cx="5027750" cy="37708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pic>
        <p:nvPicPr>
          <p:cNvPr id="459" name="Google Shape;459;p83"/>
          <p:cNvPicPr preferRelativeResize="0"/>
          <p:nvPr/>
        </p:nvPicPr>
        <p:blipFill>
          <a:blip r:embed="rId3">
            <a:alphaModFix/>
          </a:blip>
          <a:stretch>
            <a:fillRect/>
          </a:stretch>
        </p:blipFill>
        <p:spPr>
          <a:xfrm>
            <a:off x="339288" y="865325"/>
            <a:ext cx="8465425" cy="3536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84"/>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4"/>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Teaching materials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85"/>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63532"/>
              </a:buClr>
              <a:buSzPts val="3600"/>
              <a:buFont typeface="Roboto Slab"/>
              <a:buNone/>
            </a:pPr>
            <a:r>
              <a:rPr lang="en-GB"/>
              <a:t>Machine learning 4 kids</a:t>
            </a:r>
            <a:endParaRPr b="1" i="0" sz="3600" u="none" cap="none" strike="noStrike">
              <a:solidFill>
                <a:srgbClr val="063532"/>
              </a:solidFill>
              <a:latin typeface="Roboto Slab"/>
              <a:ea typeface="Roboto Slab"/>
              <a:cs typeface="Roboto Slab"/>
              <a:sym typeface="Roboto Slab"/>
            </a:endParaRPr>
          </a:p>
        </p:txBody>
      </p:sp>
      <p:pic>
        <p:nvPicPr>
          <p:cNvPr id="471" name="Google Shape;471;p85"/>
          <p:cNvPicPr preferRelativeResize="0"/>
          <p:nvPr/>
        </p:nvPicPr>
        <p:blipFill>
          <a:blip r:embed="rId3">
            <a:alphaModFix/>
          </a:blip>
          <a:stretch>
            <a:fillRect/>
          </a:stretch>
        </p:blipFill>
        <p:spPr>
          <a:xfrm>
            <a:off x="457200" y="1067904"/>
            <a:ext cx="6556751" cy="3693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pic>
        <p:nvPicPr>
          <p:cNvPr id="476" name="Google Shape;476;p86">
            <a:hlinkClick r:id="rId3"/>
          </p:cNvPr>
          <p:cNvPicPr preferRelativeResize="0"/>
          <p:nvPr/>
        </p:nvPicPr>
        <p:blipFill>
          <a:blip r:embed="rId4">
            <a:alphaModFix/>
          </a:blip>
          <a:stretch>
            <a:fillRect/>
          </a:stretch>
        </p:blipFill>
        <p:spPr>
          <a:xfrm>
            <a:off x="457208" y="1067900"/>
            <a:ext cx="7500767" cy="3701325"/>
          </a:xfrm>
          <a:prstGeom prst="rect">
            <a:avLst/>
          </a:prstGeom>
          <a:noFill/>
          <a:ln>
            <a:noFill/>
          </a:ln>
        </p:spPr>
      </p:pic>
      <p:sp>
        <p:nvSpPr>
          <p:cNvPr id="477" name="Google Shape;477;p86"/>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eCraft2Learn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pic>
        <p:nvPicPr>
          <p:cNvPr id="482" name="Google Shape;482;p87"/>
          <p:cNvPicPr preferRelativeResize="0"/>
          <p:nvPr/>
        </p:nvPicPr>
        <p:blipFill>
          <a:blip r:embed="rId3">
            <a:alphaModFix/>
          </a:blip>
          <a:stretch>
            <a:fillRect/>
          </a:stretch>
        </p:blipFill>
        <p:spPr>
          <a:xfrm>
            <a:off x="0" y="0"/>
            <a:ext cx="9144000" cy="46494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52"/>
          <p:cNvSpPr txBox="1"/>
          <p:nvPr>
            <p:ph type="ctrTitle"/>
          </p:nvPr>
        </p:nvSpPr>
        <p:spPr>
          <a:xfrm>
            <a:off x="685800" y="19918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Curriculum coherence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88"/>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8"/>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Incentives and drivers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id="493" name="Google Shape;493;p89">
            <a:hlinkClick r:id="rId3"/>
          </p:cNvPr>
          <p:cNvPicPr preferRelativeResize="0"/>
          <p:nvPr/>
        </p:nvPicPr>
        <p:blipFill rotWithShape="1">
          <a:blip r:embed="rId4">
            <a:alphaModFix/>
          </a:blip>
          <a:srcRect b="0" l="0" r="0" t="0"/>
          <a:stretch/>
        </p:blipFill>
        <p:spPr>
          <a:xfrm>
            <a:off x="152400" y="152400"/>
            <a:ext cx="7301400" cy="4674950"/>
          </a:xfrm>
          <a:prstGeom prst="rect">
            <a:avLst/>
          </a:prstGeom>
          <a:noFill/>
          <a:ln>
            <a:noFill/>
          </a:ln>
        </p:spPr>
      </p:pic>
      <p:sp>
        <p:nvSpPr>
          <p:cNvPr id="494" name="Google Shape;494;p89"/>
          <p:cNvSpPr txBox="1"/>
          <p:nvPr>
            <p:ph idx="1" type="body"/>
          </p:nvPr>
        </p:nvSpPr>
        <p:spPr>
          <a:xfrm>
            <a:off x="2054975" y="4920300"/>
            <a:ext cx="6977100" cy="2805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FFFFFF"/>
              </a:buClr>
              <a:buSzPts val="1600"/>
              <a:buFont typeface="Roboto"/>
              <a:buNone/>
            </a:pPr>
            <a:r>
              <a:rPr b="0" i="0" lang="en-GB" sz="1600" u="none" cap="none" strike="noStrike">
                <a:solidFill>
                  <a:srgbClr val="FFFFFF"/>
                </a:solidFill>
                <a:latin typeface="Roboto"/>
                <a:ea typeface="Roboto"/>
                <a:cs typeface="Roboto"/>
                <a:sym typeface="Roboto"/>
              </a:rPr>
              <a:t>http://www.bbc.co.uk/news/technology-34066941</a:t>
            </a:r>
            <a:endParaRPr b="0" i="0" sz="1600" u="none" cap="none" strike="noStrike">
              <a:solidFill>
                <a:srgbClr val="FFFFFF"/>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90"/>
          <p:cNvSpPr txBox="1"/>
          <p:nvPr>
            <p:ph idx="1" type="body"/>
          </p:nvPr>
        </p:nvSpPr>
        <p:spPr>
          <a:xfrm>
            <a:off x="4944450" y="4920300"/>
            <a:ext cx="4087500" cy="280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t/>
            </a:r>
            <a:endParaRPr/>
          </a:p>
        </p:txBody>
      </p:sp>
      <p:pic>
        <p:nvPicPr>
          <p:cNvPr id="500" name="Google Shape;500;p90"/>
          <p:cNvPicPr preferRelativeResize="0"/>
          <p:nvPr/>
        </p:nvPicPr>
        <p:blipFill>
          <a:blip r:embed="rId3">
            <a:alphaModFix/>
          </a:blip>
          <a:stretch>
            <a:fillRect/>
          </a:stretch>
        </p:blipFill>
        <p:spPr>
          <a:xfrm>
            <a:off x="152400" y="152400"/>
            <a:ext cx="6718563" cy="4615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Google Shape;505;p91"/>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92"/>
          <p:cNvSpPr txBox="1"/>
          <p:nvPr>
            <p:ph idx="1" type="subTitle"/>
          </p:nvPr>
        </p:nvSpPr>
        <p:spPr>
          <a:xfrm>
            <a:off x="751075" y="2073278"/>
            <a:ext cx="7772400" cy="78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000"/>
              <a:buFont typeface="Roboto"/>
              <a:buNone/>
            </a:pPr>
            <a:r>
              <a:rPr b="0" i="0" lang="en-GB" sz="3000" u="none" cap="none" strike="noStrike">
                <a:solidFill>
                  <a:schemeClr val="lt1"/>
                </a:solidFill>
                <a:latin typeface="Roboto"/>
                <a:ea typeface="Roboto"/>
                <a:cs typeface="Roboto"/>
                <a:sym typeface="Roboto"/>
              </a:rPr>
              <a:t>m.berry@roehampton.ac.uk</a:t>
            </a:r>
            <a:endParaRPr b="0" i="0" sz="3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lt1"/>
              </a:buClr>
              <a:buSzPts val="3000"/>
              <a:buFont typeface="Roboto"/>
              <a:buNone/>
            </a:pPr>
            <a:r>
              <a:rPr b="0" i="0" lang="en-GB" sz="3000" u="none" cap="none" strike="noStrike">
                <a:solidFill>
                  <a:schemeClr val="lt1"/>
                </a:solidFill>
                <a:latin typeface="Roboto"/>
                <a:ea typeface="Roboto"/>
                <a:cs typeface="Roboto"/>
                <a:sym typeface="Roboto"/>
              </a:rPr>
              <a:t>@mberry</a:t>
            </a:r>
            <a:endParaRPr b="0" i="0" sz="3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lt1"/>
              </a:buClr>
              <a:buSzPts val="3000"/>
              <a:buFont typeface="Roboto"/>
              <a:buNone/>
            </a:pPr>
            <a:r>
              <a:rPr b="0" i="0" lang="en-GB" sz="3000" u="none" cap="none" strike="noStrike">
                <a:solidFill>
                  <a:schemeClr val="lt1"/>
                </a:solidFill>
                <a:latin typeface="Roboto"/>
                <a:ea typeface="Roboto"/>
                <a:cs typeface="Roboto"/>
                <a:sym typeface="Roboto"/>
              </a:rPr>
              <a:t>milesberry.net</a:t>
            </a:r>
            <a:endParaRPr b="0" i="0" sz="3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lt1"/>
              </a:buClr>
              <a:buSzPts val="3000"/>
              <a:buFont typeface="Roboto"/>
              <a:buNone/>
            </a:pPr>
            <a:r>
              <a:t/>
            </a:r>
            <a:endParaRPr b="0" i="0" sz="3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lt1"/>
              </a:buClr>
              <a:buSzPts val="3000"/>
              <a:buFont typeface="Roboto"/>
              <a:buNone/>
            </a:pPr>
            <a:r>
              <a:rPr b="0" i="0" lang="en-GB" sz="3000" u="none" cap="none" strike="noStrike">
                <a:solidFill>
                  <a:schemeClr val="lt1"/>
                </a:solidFill>
                <a:latin typeface="Roboto"/>
                <a:ea typeface="Roboto"/>
                <a:cs typeface="Roboto"/>
                <a:sym typeface="Roboto"/>
              </a:rPr>
              <a:t>These slides: </a:t>
            </a:r>
            <a:r>
              <a:rPr lang="en-GB"/>
              <a:t>bit.ly/aaai19slides</a:t>
            </a:r>
            <a:endParaRPr b="0" i="0" sz="3000" u="none" cap="none" strike="noStrike">
              <a:solidFill>
                <a:schemeClr val="lt1"/>
              </a:solidFill>
              <a:latin typeface="Roboto"/>
              <a:ea typeface="Roboto"/>
              <a:cs typeface="Roboto"/>
              <a:sym typeface="Roboto"/>
            </a:endParaRPr>
          </a:p>
        </p:txBody>
      </p:sp>
      <p:sp>
        <p:nvSpPr>
          <p:cNvPr id="511" name="Google Shape;511;p92"/>
          <p:cNvSpPr txBox="1"/>
          <p:nvPr>
            <p:ph type="ctrTitle"/>
          </p:nvPr>
        </p:nvSpPr>
        <p:spPr>
          <a:xfrm>
            <a:off x="751075" y="816567"/>
            <a:ext cx="7772400" cy="1159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lt1"/>
              </a:buClr>
              <a:buSzPts val="4800"/>
              <a:buFont typeface="Roboto Slab"/>
              <a:buNone/>
            </a:pPr>
            <a:r>
              <a:rPr b="1" i="0" lang="en-GB" sz="4800" u="none" cap="none" strike="noStrike">
                <a:solidFill>
                  <a:schemeClr val="lt1"/>
                </a:solidFill>
                <a:latin typeface="Roboto Slab"/>
                <a:ea typeface="Roboto Slab"/>
                <a:cs typeface="Roboto Slab"/>
                <a:sym typeface="Roboto Slab"/>
              </a:rPr>
              <a:t>Discussion...</a:t>
            </a:r>
            <a:endParaRPr b="1" i="0" sz="4800" u="none" cap="none" strike="noStrike">
              <a:solidFill>
                <a:schemeClr val="lt1"/>
              </a:solidFill>
              <a:latin typeface="Roboto Slab"/>
              <a:ea typeface="Roboto Slab"/>
              <a:cs typeface="Roboto Slab"/>
              <a:sym typeface="Roboto Slab"/>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53"/>
          <p:cNvSpPr txBox="1"/>
          <p:nvPr>
            <p:ph idx="2" type="body"/>
          </p:nvPr>
        </p:nvSpPr>
        <p:spPr>
          <a:xfrm>
            <a:off x="457200" y="4934044"/>
            <a:ext cx="8229600" cy="253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a:t>Oates, 2010</a:t>
            </a:r>
            <a:endParaRPr/>
          </a:p>
        </p:txBody>
      </p:sp>
      <p:sp>
        <p:nvSpPr>
          <p:cNvPr id="230" name="Google Shape;230;p53"/>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Curriculum Coherence</a:t>
            </a:r>
            <a:endParaRPr/>
          </a:p>
        </p:txBody>
      </p:sp>
      <p:sp>
        <p:nvSpPr>
          <p:cNvPr id="231" name="Google Shape;231;p53"/>
          <p:cNvSpPr txBox="1"/>
          <p:nvPr>
            <p:ph idx="1" type="subTitle"/>
          </p:nvPr>
        </p:nvSpPr>
        <p:spPr>
          <a:xfrm>
            <a:off x="1095100" y="1160100"/>
            <a:ext cx="5106000" cy="3336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GB" sz="2000"/>
              <a:t>The term ‘coherence’ is a highly precise technical term: a national curriculum should have content arranged in an order which is securely based in evidence associated with age-related progression, and all elements of the system (content, assessment, pedagogy, teacher training, teaching materials, incentives and drivers etc) should all line up and act in a concerted way to deliver public goods</a:t>
            </a:r>
            <a:endParaRPr sz="2000"/>
          </a:p>
        </p:txBody>
      </p:sp>
      <p:pic>
        <p:nvPicPr>
          <p:cNvPr id="232" name="Google Shape;232;p53"/>
          <p:cNvPicPr preferRelativeResize="0"/>
          <p:nvPr/>
        </p:nvPicPr>
        <p:blipFill>
          <a:blip r:embed="rId3">
            <a:alphaModFix/>
          </a:blip>
          <a:stretch>
            <a:fillRect/>
          </a:stretch>
        </p:blipFill>
        <p:spPr>
          <a:xfrm>
            <a:off x="6372625" y="1182738"/>
            <a:ext cx="2314175" cy="3291325"/>
          </a:xfrm>
          <a:prstGeom prst="rect">
            <a:avLst/>
          </a:prstGeom>
          <a:noFill/>
          <a:ln cap="flat" cmpd="sng" w="9525">
            <a:solidFill>
              <a:srgbClr val="00A06E"/>
            </a:solidFill>
            <a:prstDash val="solid"/>
            <a:round/>
            <a:headEnd len="sm" w="sm" type="none"/>
            <a:tailEnd len="sm" w="sm" type="none"/>
          </a:ln>
        </p:spPr>
      </p:pic>
      <p:sp>
        <p:nvSpPr>
          <p:cNvPr id="233" name="Google Shape;233;p53"/>
          <p:cNvSpPr txBox="1"/>
          <p:nvPr>
            <p:ph idx="1" type="subTitle"/>
          </p:nvPr>
        </p:nvSpPr>
        <p:spPr>
          <a:xfrm>
            <a:off x="1095100" y="1160100"/>
            <a:ext cx="5106000" cy="3336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GB" sz="2000"/>
              <a:t>The term ‘coherence’ is a highly precise technical term: a national curriculum should have content arranged in an order which is securely based in evidence associated with age-related progression, and all elements of the system (</a:t>
            </a:r>
            <a:r>
              <a:rPr lang="en-GB" sz="2000">
                <a:highlight>
                  <a:srgbClr val="00FF00"/>
                </a:highlight>
              </a:rPr>
              <a:t>content, assessment, pedagogy, teacher training, teaching materials, incentives and drivers </a:t>
            </a:r>
            <a:r>
              <a:rPr lang="en-GB" sz="2000"/>
              <a:t>etc) should all line up and act in a concerted way to deliver public goods</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31"/>
                                        </p:tgtEl>
                                      </p:cBhvr>
                                    </p:animEffect>
                                    <p:set>
                                      <p:cBhvr>
                                        <p:cTn dur="1" fill="hold">
                                          <p:stCondLst>
                                            <p:cond delay="1000"/>
                                          </p:stCondLst>
                                        </p:cTn>
                                        <p:tgtEl>
                                          <p:spTgt spid="23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54"/>
          <p:cNvPicPr preferRelativeResize="0"/>
          <p:nvPr/>
        </p:nvPicPr>
        <p:blipFill>
          <a:blip r:embed="rId3">
            <a:alphaModFix/>
          </a:blip>
          <a:stretch>
            <a:fillRect/>
          </a:stretch>
        </p:blipFill>
        <p:spPr>
          <a:xfrm>
            <a:off x="285050" y="351843"/>
            <a:ext cx="7089364" cy="2187539"/>
          </a:xfrm>
          <a:prstGeom prst="rect">
            <a:avLst/>
          </a:prstGeom>
          <a:noFill/>
          <a:ln>
            <a:noFill/>
          </a:ln>
        </p:spPr>
      </p:pic>
      <p:pic>
        <p:nvPicPr>
          <p:cNvPr id="239" name="Google Shape;239;p54"/>
          <p:cNvPicPr preferRelativeResize="0"/>
          <p:nvPr/>
        </p:nvPicPr>
        <p:blipFill>
          <a:blip r:embed="rId4">
            <a:alphaModFix/>
          </a:blip>
          <a:stretch>
            <a:fillRect/>
          </a:stretch>
        </p:blipFill>
        <p:spPr>
          <a:xfrm>
            <a:off x="285050" y="2582607"/>
            <a:ext cx="7009931" cy="2187540"/>
          </a:xfrm>
          <a:prstGeom prst="rect">
            <a:avLst/>
          </a:prstGeom>
          <a:noFill/>
          <a:ln>
            <a:noFill/>
          </a:ln>
        </p:spPr>
      </p:pic>
      <p:sp>
        <p:nvSpPr>
          <p:cNvPr id="240" name="Google Shape;240;p54"/>
          <p:cNvSpPr/>
          <p:nvPr/>
        </p:nvSpPr>
        <p:spPr>
          <a:xfrm>
            <a:off x="295102" y="340650"/>
            <a:ext cx="7089300" cy="4429500"/>
          </a:xfrm>
          <a:prstGeom prst="rect">
            <a:avLst/>
          </a:prstGeom>
          <a:noFill/>
          <a:ln cap="flat" cmpd="sng" w="9525">
            <a:solidFill>
              <a:srgbClr val="00A0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55"/>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5"/>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Content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56"/>
          <p:cNvSpPr txBox="1"/>
          <p:nvPr>
            <p:ph type="title"/>
          </p:nvPr>
        </p:nvSpPr>
        <p:spPr>
          <a:xfrm>
            <a:off x="457200" y="205988"/>
            <a:ext cx="7112700" cy="861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63532"/>
              </a:buClr>
              <a:buSzPts val="3600"/>
              <a:buFont typeface="Roboto Slab"/>
              <a:buNone/>
            </a:pPr>
            <a:r>
              <a:rPr b="1" i="0" lang="en-GB" sz="3600" u="none" cap="none" strike="noStrike">
                <a:solidFill>
                  <a:srgbClr val="063532"/>
                </a:solidFill>
                <a:latin typeface="Roboto Slab"/>
                <a:ea typeface="Roboto Slab"/>
                <a:cs typeface="Roboto Slab"/>
                <a:sym typeface="Roboto Slab"/>
              </a:rPr>
              <a:t>What is the curriculum for?</a:t>
            </a:r>
            <a:endParaRPr b="1" i="0" sz="3600" u="none" cap="none" strike="noStrike">
              <a:solidFill>
                <a:srgbClr val="063532"/>
              </a:solidFill>
              <a:latin typeface="Roboto Slab"/>
              <a:ea typeface="Roboto Slab"/>
              <a:cs typeface="Roboto Slab"/>
              <a:sym typeface="Roboto Slab"/>
            </a:endParaRPr>
          </a:p>
        </p:txBody>
      </p:sp>
      <p:pic>
        <p:nvPicPr>
          <p:cNvPr id="252" name="Google Shape;252;p56"/>
          <p:cNvPicPr preferRelativeResize="0"/>
          <p:nvPr/>
        </p:nvPicPr>
        <p:blipFill rotWithShape="1">
          <a:blip r:embed="rId3">
            <a:alphaModFix/>
          </a:blip>
          <a:srcRect b="0" l="0" r="0" t="0"/>
          <a:stretch/>
        </p:blipFill>
        <p:spPr>
          <a:xfrm>
            <a:off x="465049" y="1419797"/>
            <a:ext cx="7985689" cy="2986500"/>
          </a:xfrm>
          <a:prstGeom prst="rect">
            <a:avLst/>
          </a:prstGeom>
          <a:noFill/>
          <a:ln>
            <a:noFill/>
          </a:ln>
        </p:spPr>
      </p:pic>
      <p:sp>
        <p:nvSpPr>
          <p:cNvPr id="253" name="Google Shape;253;p56"/>
          <p:cNvSpPr txBox="1"/>
          <p:nvPr>
            <p:ph idx="4294967295" type="body"/>
          </p:nvPr>
        </p:nvSpPr>
        <p:spPr>
          <a:xfrm>
            <a:off x="457200" y="4406309"/>
            <a:ext cx="8229600" cy="519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600"/>
              </a:spcBef>
              <a:spcAft>
                <a:spcPts val="0"/>
              </a:spcAft>
              <a:buClr>
                <a:srgbClr val="303030"/>
              </a:buClr>
              <a:buSzPts val="3000"/>
              <a:buFont typeface="Roboto"/>
              <a:buNone/>
            </a:pPr>
            <a:r>
              <a:rPr b="0" i="0" lang="en-GB" sz="1800" u="sng" cap="none" strike="noStrike">
                <a:solidFill>
                  <a:schemeClr val="hlink"/>
                </a:solidFill>
                <a:latin typeface="Roboto"/>
                <a:ea typeface="Roboto"/>
                <a:cs typeface="Roboto"/>
                <a:sym typeface="Roboto"/>
                <a:hlinkClick r:id="rId4"/>
              </a:rPr>
              <a:t>Education Act, 2002</a:t>
            </a:r>
            <a:endParaRPr b="0" i="0" sz="1800" u="none" cap="none" strike="noStrike">
              <a:solidFill>
                <a:srgbClr val="30303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57"/>
          <p:cNvSpPr txBox="1"/>
          <p:nvPr>
            <p:ph type="title"/>
          </p:nvPr>
        </p:nvSpPr>
        <p:spPr>
          <a:xfrm>
            <a:off x="457200" y="205988"/>
            <a:ext cx="7112700" cy="86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Beauty or utility?</a:t>
            </a:r>
            <a:endParaRPr/>
          </a:p>
        </p:txBody>
      </p:sp>
      <p:sp>
        <p:nvSpPr>
          <p:cNvPr id="259" name="Google Shape;259;p57"/>
          <p:cNvSpPr txBox="1"/>
          <p:nvPr>
            <p:ph idx="1" type="subTitle"/>
          </p:nvPr>
        </p:nvSpPr>
        <p:spPr>
          <a:xfrm>
            <a:off x="1095100" y="1160100"/>
            <a:ext cx="5106000" cy="3336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GB"/>
              <a:t>If you want a golden rule that will fit everybody, this is it: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rPr lang="en-GB"/>
              <a:t>Have nothing in your houses that you do not know to be useful, or believe to be beautiful.</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None/>
            </a:pPr>
            <a:r>
              <a:t/>
            </a:r>
            <a:endParaRPr/>
          </a:p>
        </p:txBody>
      </p:sp>
      <p:sp>
        <p:nvSpPr>
          <p:cNvPr id="260" name="Google Shape;260;p57"/>
          <p:cNvSpPr txBox="1"/>
          <p:nvPr>
            <p:ph idx="2" type="body"/>
          </p:nvPr>
        </p:nvSpPr>
        <p:spPr>
          <a:xfrm>
            <a:off x="457200" y="4934044"/>
            <a:ext cx="8229600" cy="253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u="sng">
                <a:solidFill>
                  <a:srgbClr val="FFFFFF"/>
                </a:solidFill>
                <a:hlinkClick r:id="rId3"/>
              </a:rPr>
              <a:t>Morris, 1880</a:t>
            </a:r>
            <a:endParaRPr>
              <a:solidFill>
                <a:srgbClr val="FFFFFF"/>
              </a:solidFill>
            </a:endParaRPr>
          </a:p>
        </p:txBody>
      </p:sp>
      <p:pic>
        <p:nvPicPr>
          <p:cNvPr id="261" name="Google Shape;261;p57"/>
          <p:cNvPicPr preferRelativeResize="0"/>
          <p:nvPr/>
        </p:nvPicPr>
        <p:blipFill>
          <a:blip r:embed="rId4">
            <a:alphaModFix/>
          </a:blip>
          <a:stretch>
            <a:fillRect/>
          </a:stretch>
        </p:blipFill>
        <p:spPr>
          <a:xfrm>
            <a:off x="6488075" y="1353509"/>
            <a:ext cx="2129128" cy="3336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ew UR">
  <a:themeElements>
    <a:clrScheme name="Custom 9">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FEFFFF"/>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w UR">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ew UR">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