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75" d="100"/>
          <a:sy n="75" d="100"/>
        </p:scale>
        <p:origin x="16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l-SI" smtClean="0"/>
              <a:t>Uredite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2/2/2016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2/2/2016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2/2/2016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2/2/2016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l-SI" smtClean="0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2/2/2016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2/2/2016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0.png"/><Relationship Id="rId21" Type="http://schemas.openxmlformats.org/officeDocument/2006/relationships/image" Target="../media/image28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image" Target="../media/image8.png"/><Relationship Id="rId16" Type="http://schemas.openxmlformats.org/officeDocument/2006/relationships/image" Target="../media/image23.png"/><Relationship Id="rId20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19" Type="http://schemas.openxmlformats.org/officeDocument/2006/relationships/image" Target="../media/image26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Relationship Id="rId14" Type="http://schemas.openxmlformats.org/officeDocument/2006/relationships/image" Target="../media/image21.png"/><Relationship Id="rId22" Type="http://schemas.openxmlformats.org/officeDocument/2006/relationships/image" Target="../media/image29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inimax" TargetMode="External"/><Relationship Id="rId2" Type="http://schemas.openxmlformats.org/officeDocument/2006/relationships/hyperlink" Target="https://en.wikipedia.org/wiki/Alpha%E2%80%93beta_prunin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Ewh-rF7KSEg" TargetMode="External"/><Relationship Id="rId4" Type="http://schemas.openxmlformats.org/officeDocument/2006/relationships/hyperlink" Target="https://vimeo.com/12188828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smtClean="0"/>
              <a:t>ALFA-BETA REZANJE</a:t>
            </a:r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8375073" y="5746173"/>
            <a:ext cx="3138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/>
              <a:t>Pripravil: Gregor </a:t>
            </a:r>
            <a:r>
              <a:rPr lang="sl-SI" dirty="0" err="1" smtClean="0"/>
              <a:t>Cerinšek</a:t>
            </a:r>
            <a:endParaRPr lang="sl-SI" dirty="0"/>
          </a:p>
        </p:txBody>
      </p:sp>
      <p:sp>
        <p:nvSpPr>
          <p:cNvPr id="3" name="PoljeZBesedilom 2"/>
          <p:cNvSpPr txBox="1"/>
          <p:nvPr/>
        </p:nvSpPr>
        <p:spPr>
          <a:xfrm>
            <a:off x="838200" y="4553104"/>
            <a:ext cx="8020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dirty="0" smtClean="0">
                <a:latin typeface="Franklin Gothic Demi" panose="020B0703020102020204" pitchFamily="34" charset="0"/>
              </a:rPr>
              <a:t>Predstavitev pri predmetu -  Računalništvo 1</a:t>
            </a:r>
            <a:endParaRPr lang="sl-SI" sz="2800" dirty="0"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88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Uvod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Zakaj?</a:t>
            </a:r>
          </a:p>
          <a:p>
            <a:r>
              <a:rPr lang="sl-SI" dirty="0" smtClean="0"/>
              <a:t>Uporabnost</a:t>
            </a:r>
          </a:p>
          <a:p>
            <a:r>
              <a:rPr lang="sl-SI" dirty="0" smtClean="0"/>
              <a:t>Igra s popolno informacijo</a:t>
            </a:r>
          </a:p>
          <a:p>
            <a:r>
              <a:rPr lang="sl-SI" dirty="0" smtClean="0"/>
              <a:t>Igralno drevo</a:t>
            </a:r>
          </a:p>
          <a:p>
            <a:r>
              <a:rPr lang="sl-SI" dirty="0" err="1" smtClean="0"/>
              <a:t>Minimax</a:t>
            </a:r>
            <a:r>
              <a:rPr lang="sl-SI" dirty="0" smtClean="0"/>
              <a:t> </a:t>
            </a:r>
            <a:r>
              <a:rPr lang="sl-SI" dirty="0" smtClean="0"/>
              <a:t>algoritem</a:t>
            </a:r>
          </a:p>
          <a:p>
            <a:r>
              <a:rPr lang="sl-SI" dirty="0" smtClean="0"/>
              <a:t>Alfa-Beta rezanje</a:t>
            </a:r>
          </a:p>
          <a:p>
            <a:endParaRPr lang="sl-SI" dirty="0"/>
          </a:p>
        </p:txBody>
      </p:sp>
      <p:pic>
        <p:nvPicPr>
          <p:cNvPr id="1028" name="Picture 4" descr="http://previews.123rf.com/images/amasterpics123/amasterpics1231301/amasterpics123130100010/17437646-3d-man-thinking-with-idea-bulb-above-his-head-over-white-background-Stock-Phot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393" y="1732407"/>
            <a:ext cx="3600000" cy="36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026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0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70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80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Igralno drevo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Drevo vseh možnih izidov (omejitev!)</a:t>
            </a:r>
            <a:endParaRPr lang="sl-SI" dirty="0"/>
          </a:p>
        </p:txBody>
      </p:sp>
      <p:pic>
        <p:nvPicPr>
          <p:cNvPr id="4" name="Slika 3"/>
          <p:cNvPicPr/>
          <p:nvPr/>
        </p:nvPicPr>
        <p:blipFill>
          <a:blip r:embed="rId2"/>
          <a:stretch>
            <a:fillRect/>
          </a:stretch>
        </p:blipFill>
        <p:spPr>
          <a:xfrm>
            <a:off x="6886484" y="2589466"/>
            <a:ext cx="3967480" cy="3114675"/>
          </a:xfrm>
          <a:prstGeom prst="rect">
            <a:avLst/>
          </a:prstGeom>
        </p:spPr>
      </p:pic>
      <p:pic>
        <p:nvPicPr>
          <p:cNvPr id="2050" name="Picture 2" descr="http://assets.devx.com/articlefigs/1964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9848" y="3047107"/>
            <a:ext cx="4904798" cy="2661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Slika 5"/>
          <p:cNvPicPr/>
          <p:nvPr/>
        </p:nvPicPr>
        <p:blipFill>
          <a:blip r:embed="rId4"/>
          <a:stretch>
            <a:fillRect/>
          </a:stretch>
        </p:blipFill>
        <p:spPr>
          <a:xfrm>
            <a:off x="3786206" y="2589466"/>
            <a:ext cx="4905166" cy="3187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3062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42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Minimax</a:t>
            </a:r>
            <a:r>
              <a:rPr lang="sl-SI" dirty="0" smtClean="0"/>
              <a:t> 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1786563"/>
          </a:xfrm>
        </p:spPr>
        <p:txBody>
          <a:bodyPr/>
          <a:lstStyle/>
          <a:p>
            <a:r>
              <a:rPr lang="sl-SI" dirty="0" smtClean="0"/>
              <a:t>Iskanje optimalne </a:t>
            </a:r>
            <a:r>
              <a:rPr lang="sl-SI" dirty="0" smtClean="0"/>
              <a:t>poteze</a:t>
            </a:r>
            <a:endParaRPr lang="sl-SI" dirty="0" smtClean="0"/>
          </a:p>
          <a:p>
            <a:r>
              <a:rPr lang="sl-SI" dirty="0" smtClean="0"/>
              <a:t>Ime (nivoji)</a:t>
            </a:r>
            <a:endParaRPr lang="sl-SI" dirty="0" smtClean="0"/>
          </a:p>
          <a:p>
            <a:pPr lvl="1"/>
            <a:r>
              <a:rPr lang="sl-SI" dirty="0" smtClean="0"/>
              <a:t>Min </a:t>
            </a:r>
            <a:endParaRPr lang="sl-SI" dirty="0" smtClean="0"/>
          </a:p>
          <a:p>
            <a:pPr lvl="1"/>
            <a:r>
              <a:rPr lang="sl-SI" dirty="0" smtClean="0"/>
              <a:t>Max </a:t>
            </a:r>
            <a:endParaRPr lang="sl-SI" dirty="0" smtClean="0"/>
          </a:p>
          <a:p>
            <a:pPr marL="0" indent="0">
              <a:buNone/>
            </a:pPr>
            <a:endParaRPr lang="sl-SI" dirty="0" smtClean="0"/>
          </a:p>
        </p:txBody>
      </p:sp>
      <p:pic>
        <p:nvPicPr>
          <p:cNvPr id="6" name="Slik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2535" y="2197100"/>
            <a:ext cx="7683500" cy="3975100"/>
          </a:xfrm>
          <a:prstGeom prst="rect">
            <a:avLst/>
          </a:prstGeom>
        </p:spPr>
      </p:pic>
      <p:cxnSp>
        <p:nvCxnSpPr>
          <p:cNvPr id="14" name="Raven povezovalnik 13"/>
          <p:cNvCxnSpPr/>
          <p:nvPr/>
        </p:nvCxnSpPr>
        <p:spPr>
          <a:xfrm flipH="1">
            <a:off x="6209071" y="2684206"/>
            <a:ext cx="1150374" cy="32446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ven povezovalnik 15"/>
          <p:cNvCxnSpPr/>
          <p:nvPr/>
        </p:nvCxnSpPr>
        <p:spPr>
          <a:xfrm>
            <a:off x="6209071" y="3467100"/>
            <a:ext cx="429854" cy="3095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ven povezovalnik 17"/>
          <p:cNvCxnSpPr/>
          <p:nvPr/>
        </p:nvCxnSpPr>
        <p:spPr>
          <a:xfrm>
            <a:off x="6691313" y="4295775"/>
            <a:ext cx="381000" cy="3476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en povezovalnik 19"/>
          <p:cNvCxnSpPr/>
          <p:nvPr/>
        </p:nvCxnSpPr>
        <p:spPr>
          <a:xfrm flipH="1">
            <a:off x="6805613" y="5110163"/>
            <a:ext cx="276225" cy="4095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4612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25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5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750"/>
                            </p:stCondLst>
                            <p:childTnLst>
                              <p:par>
                                <p:cTn id="24" presetID="2" presetClass="entr" presetSubtype="8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algoritem</a:t>
            </a:r>
            <a:endParaRPr lang="sl-SI" dirty="0"/>
          </a:p>
        </p:txBody>
      </p:sp>
      <p:sp>
        <p:nvSpPr>
          <p:cNvPr id="5" name="PoljeZBesedilom 4"/>
          <p:cNvSpPr txBox="1"/>
          <p:nvPr/>
        </p:nvSpPr>
        <p:spPr>
          <a:xfrm>
            <a:off x="1069848" y="1906939"/>
            <a:ext cx="1030935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funkcija 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minimax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(vozlišče, globina, 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maxIgralec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sl-SI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sl-SI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globina 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= 0 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ali pa je vozlišče list</a:t>
            </a:r>
            <a:endParaRPr lang="sl-SI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sl-SI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hevristična vrednost vozlišča</a:t>
            </a:r>
            <a:endParaRPr lang="sl-SI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sl-SI" dirty="0" err="1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maxIgralec</a:t>
            </a:r>
            <a:endParaRPr lang="sl-SI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najVrednost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:= -∞</a:t>
            </a: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za vsakega otroka trenutnega vozlišča:</a:t>
            </a:r>
            <a:endParaRPr lang="sl-SI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v := 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minimax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(otrok, globina 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- 1, FALSE)</a:t>
            </a: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najV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rednost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:= 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najVrednost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v)</a:t>
            </a: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sl-SI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najV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rednost</a:t>
            </a:r>
            <a:endParaRPr lang="sl-SI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sl-SI" dirty="0" err="1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   (* 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 IGRALEC*)</a:t>
            </a:r>
            <a:endParaRPr lang="sl-SI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najVrednost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:= 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∞</a:t>
            </a: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za vsakega otroka trenutnega vozlišča:</a:t>
            </a:r>
          </a:p>
          <a:p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v := 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minimax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(otrok, globina 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- 1, TRUE)</a:t>
            </a: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najVrednost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:= 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min(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najVrednost</a:t>
            </a:r>
            <a:r>
              <a:rPr lang="sl-SI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v)</a:t>
            </a:r>
          </a:p>
          <a:p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sl-SI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sl-SI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sl-SI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najVrednost</a:t>
            </a:r>
            <a:endParaRPr lang="sl-SI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sl-SI" sz="1400" dirty="0"/>
          </a:p>
        </p:txBody>
      </p:sp>
    </p:spTree>
    <p:extLst>
      <p:ext uri="{BB962C8B-B14F-4D97-AF65-F5344CB8AC3E}">
        <p14:creationId xmlns:p14="http://schemas.microsoft.com/office/powerpoint/2010/main" val="1223743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Alfa-beta rezanje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/>
              <a:t>Osnova – </a:t>
            </a:r>
            <a:r>
              <a:rPr lang="sl-SI" dirty="0" err="1" smtClean="0"/>
              <a:t>minimax</a:t>
            </a:r>
            <a:r>
              <a:rPr lang="sl-SI" dirty="0" smtClean="0"/>
              <a:t> </a:t>
            </a:r>
          </a:p>
          <a:p>
            <a:r>
              <a:rPr lang="sl-SI" dirty="0"/>
              <a:t>Optimizacija - </a:t>
            </a:r>
            <a:r>
              <a:rPr lang="sl-SI" dirty="0" smtClean="0"/>
              <a:t>„obrezovanje“ drevesa</a:t>
            </a:r>
          </a:p>
          <a:p>
            <a:r>
              <a:rPr lang="sl-SI" dirty="0" smtClean="0"/>
              <a:t>Zakaj </a:t>
            </a:r>
            <a:r>
              <a:rPr lang="sl-SI" dirty="0"/>
              <a:t>„alfa-beta“?</a:t>
            </a: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45508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primer</a:t>
            </a:r>
            <a:endParaRPr lang="sl-SI" dirty="0"/>
          </a:p>
        </p:txBody>
      </p:sp>
      <p:pic>
        <p:nvPicPr>
          <p:cNvPr id="4" name="Označba mesta vsebine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7937" y="2594840"/>
            <a:ext cx="4629150" cy="2819400"/>
          </a:xfrm>
          <a:prstGeom prst="rect">
            <a:avLst/>
          </a:prstGeom>
        </p:spPr>
      </p:pic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75350" y="2673350"/>
            <a:ext cx="2781300" cy="2781300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5350" y="2673350"/>
            <a:ext cx="2781300" cy="2781300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75350" y="2673350"/>
            <a:ext cx="2781300" cy="2781300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975350" y="2673350"/>
            <a:ext cx="2781300" cy="2781300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975350" y="2673350"/>
            <a:ext cx="2781300" cy="2781300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975350" y="2673350"/>
            <a:ext cx="2781300" cy="2781300"/>
          </a:xfrm>
          <a:prstGeom prst="rect">
            <a:avLst/>
          </a:prstGeom>
        </p:spPr>
      </p:pic>
      <p:pic>
        <p:nvPicPr>
          <p:cNvPr id="14" name="Slika 1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975350" y="2673350"/>
            <a:ext cx="2781300" cy="2781300"/>
          </a:xfrm>
          <a:prstGeom prst="rect">
            <a:avLst/>
          </a:prstGeom>
        </p:spPr>
      </p:pic>
      <p:pic>
        <p:nvPicPr>
          <p:cNvPr id="16" name="Slika 15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975350" y="2673350"/>
            <a:ext cx="2781300" cy="2781300"/>
          </a:xfrm>
          <a:prstGeom prst="rect">
            <a:avLst/>
          </a:prstGeom>
        </p:spPr>
      </p:pic>
      <p:pic>
        <p:nvPicPr>
          <p:cNvPr id="17" name="Slika 16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975350" y="2673350"/>
            <a:ext cx="2781300" cy="2781300"/>
          </a:xfrm>
          <a:prstGeom prst="rect">
            <a:avLst/>
          </a:prstGeom>
        </p:spPr>
      </p:pic>
      <p:pic>
        <p:nvPicPr>
          <p:cNvPr id="18" name="Slika 1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975350" y="2673350"/>
            <a:ext cx="2781300" cy="2781300"/>
          </a:xfrm>
          <a:prstGeom prst="rect">
            <a:avLst/>
          </a:prstGeom>
        </p:spPr>
      </p:pic>
      <p:pic>
        <p:nvPicPr>
          <p:cNvPr id="19" name="Slika 1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959441" y="2698750"/>
            <a:ext cx="2781300" cy="2781300"/>
          </a:xfrm>
          <a:prstGeom prst="rect">
            <a:avLst/>
          </a:prstGeom>
        </p:spPr>
      </p:pic>
      <p:pic>
        <p:nvPicPr>
          <p:cNvPr id="20" name="Slika 19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997160" y="2698750"/>
            <a:ext cx="2781300" cy="2781300"/>
          </a:xfrm>
          <a:prstGeom prst="rect">
            <a:avLst/>
          </a:prstGeom>
        </p:spPr>
      </p:pic>
      <p:pic>
        <p:nvPicPr>
          <p:cNvPr id="21" name="Slika 20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997160" y="2724150"/>
            <a:ext cx="2781300" cy="2781300"/>
          </a:xfrm>
          <a:prstGeom prst="rect">
            <a:avLst/>
          </a:prstGeom>
        </p:spPr>
      </p:pic>
      <p:pic>
        <p:nvPicPr>
          <p:cNvPr id="22" name="Slika 21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975350" y="2749550"/>
            <a:ext cx="4762500" cy="2781300"/>
          </a:xfrm>
          <a:prstGeom prst="rect">
            <a:avLst/>
          </a:prstGeom>
        </p:spPr>
      </p:pic>
      <p:pic>
        <p:nvPicPr>
          <p:cNvPr id="23" name="Slika 22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5975350" y="2736850"/>
            <a:ext cx="4762500" cy="2781300"/>
          </a:xfrm>
          <a:prstGeom prst="rect">
            <a:avLst/>
          </a:prstGeom>
        </p:spPr>
      </p:pic>
      <p:pic>
        <p:nvPicPr>
          <p:cNvPr id="24" name="Slika 23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959441" y="2749550"/>
            <a:ext cx="4762500" cy="2781300"/>
          </a:xfrm>
          <a:prstGeom prst="rect">
            <a:avLst/>
          </a:prstGeom>
        </p:spPr>
      </p:pic>
      <p:pic>
        <p:nvPicPr>
          <p:cNvPr id="25" name="Slika 24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5959441" y="2774950"/>
            <a:ext cx="4762500" cy="2781300"/>
          </a:xfrm>
          <a:prstGeom prst="rect">
            <a:avLst/>
          </a:prstGeom>
        </p:spPr>
      </p:pic>
      <p:pic>
        <p:nvPicPr>
          <p:cNvPr id="26" name="Slika 25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5959441" y="2762250"/>
            <a:ext cx="4762500" cy="2781300"/>
          </a:xfrm>
          <a:prstGeom prst="rect">
            <a:avLst/>
          </a:prstGeom>
        </p:spPr>
      </p:pic>
      <p:pic>
        <p:nvPicPr>
          <p:cNvPr id="27" name="Slika 26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5943532" y="2749550"/>
            <a:ext cx="4762500" cy="2781300"/>
          </a:xfrm>
          <a:prstGeom prst="rect">
            <a:avLst/>
          </a:prstGeom>
        </p:spPr>
      </p:pic>
      <p:pic>
        <p:nvPicPr>
          <p:cNvPr id="28" name="Slika 27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5959441" y="2749550"/>
            <a:ext cx="4762500" cy="2781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0305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algoritem</a:t>
            </a:r>
            <a:endParaRPr lang="sl-SI" dirty="0"/>
          </a:p>
        </p:txBody>
      </p:sp>
      <p:sp>
        <p:nvSpPr>
          <p:cNvPr id="5" name="Pravokotnik 4"/>
          <p:cNvSpPr/>
          <p:nvPr/>
        </p:nvSpPr>
        <p:spPr>
          <a:xfrm>
            <a:off x="2060864" y="2093976"/>
            <a:ext cx="7883236" cy="44683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funkcija </a:t>
            </a:r>
            <a:r>
              <a:rPr lang="sl-SI" sz="1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alphabeta</a:t>
            </a:r>
            <a:r>
              <a:rPr lang="sl-SI" sz="14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(vozlišče, globina, 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α, β, </a:t>
            </a:r>
            <a:r>
              <a:rPr lang="sl-SI" sz="1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maxIgralec</a:t>
            </a:r>
            <a:r>
              <a:rPr lang="sl-SI" sz="14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)</a:t>
            </a:r>
            <a:endParaRPr lang="sl-SI" sz="14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if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sl-SI" sz="14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globina 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= 0 </a:t>
            </a:r>
            <a:r>
              <a:rPr lang="sl-SI" sz="14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ali pa je vozlišče list</a:t>
            </a:r>
            <a:endParaRPr lang="sl-SI" sz="14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return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sl-SI" sz="14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hevristična vrednost vozlišča</a:t>
            </a:r>
            <a:endParaRPr lang="sl-SI" sz="14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if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</a:t>
            </a:r>
            <a:r>
              <a:rPr lang="sl-SI" sz="1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maxIgralec</a:t>
            </a:r>
            <a:endParaRPr lang="sl-SI" sz="14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v := -∞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</a:t>
            </a:r>
            <a:r>
              <a:rPr lang="sl-SI" sz="14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za vsakega otroka vozlišča:</a:t>
            </a:r>
            <a:endParaRPr lang="sl-SI" sz="14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    v :=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max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(v, </a:t>
            </a:r>
            <a:r>
              <a:rPr lang="sl-SI" sz="1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alphabeta</a:t>
            </a:r>
            <a:r>
              <a:rPr lang="sl-SI" sz="14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(otrok, globina 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- 1, α, β, FALSE))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    α :=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max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(α, v)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   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if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β ≤ α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       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break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(* β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cut-off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*)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return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v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else</a:t>
            </a:r>
            <a:endParaRPr lang="sl-SI" sz="1400" dirty="0"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v := ∞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za vsakega otroka vozlišča: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    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v := min(v, </a:t>
            </a:r>
            <a:r>
              <a:rPr lang="sl-SI" sz="1400" dirty="0" err="1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alphabeta</a:t>
            </a:r>
            <a:r>
              <a:rPr lang="sl-SI" sz="1400" dirty="0" smtClean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(otrok, globina 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- 1, α, β, TRUE))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    β := min(β, v)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   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if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β ≤ α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       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break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(* α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cut-off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*)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         </a:t>
            </a:r>
            <a:r>
              <a:rPr lang="sl-SI" sz="1400" dirty="0" err="1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return</a:t>
            </a:r>
            <a:r>
              <a:rPr lang="sl-SI" sz="1400" dirty="0">
                <a:latin typeface="Courier New" panose="02070309020205020404" pitchFamily="49" charset="0"/>
                <a:ea typeface="Calibri" panose="020F0502020204030204" pitchFamily="34" charset="0"/>
                <a:cs typeface="Courier New" panose="02070309020205020404" pitchFamily="49" charset="0"/>
              </a:rPr>
              <a:t> v</a:t>
            </a:r>
            <a:endParaRPr lang="sl-SI" sz="1400" dirty="0">
              <a:effectLst/>
              <a:latin typeface="Courier New" panose="02070309020205020404" pitchFamily="49" charset="0"/>
              <a:ea typeface="Calibri" panose="020F0502020204030204" pitchFamily="34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644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smtClean="0"/>
              <a:t>VIRI</a:t>
            </a:r>
            <a:endParaRPr lang="sl-SI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Wikipedia</a:t>
            </a:r>
            <a:r>
              <a:rPr lang="sl-SI" dirty="0"/>
              <a:t>, </a:t>
            </a:r>
            <a:endParaRPr lang="sl-SI" dirty="0" smtClean="0"/>
          </a:p>
          <a:p>
            <a:pPr lvl="1"/>
            <a:r>
              <a:rPr lang="sl-SI" dirty="0" smtClean="0">
                <a:hlinkClick r:id="rId2"/>
              </a:rPr>
              <a:t>https</a:t>
            </a:r>
            <a:r>
              <a:rPr lang="sl-SI" dirty="0">
                <a:hlinkClick r:id="rId2"/>
              </a:rPr>
              <a:t>://</a:t>
            </a:r>
            <a:r>
              <a:rPr lang="sl-SI" dirty="0" smtClean="0">
                <a:hlinkClick r:id="rId2"/>
              </a:rPr>
              <a:t>en.wikipedia.org/wiki/Alpha%E2%80%93beta_pruning</a:t>
            </a:r>
            <a:endParaRPr lang="sl-SI" dirty="0" smtClean="0"/>
          </a:p>
          <a:p>
            <a:pPr lvl="1"/>
            <a:r>
              <a:rPr lang="sl-SI" dirty="0">
                <a:hlinkClick r:id="rId3"/>
              </a:rPr>
              <a:t>https://en.wikipedia.org/wiki/Minimax</a:t>
            </a:r>
            <a:endParaRPr lang="sl-SI" dirty="0" smtClean="0"/>
          </a:p>
          <a:p>
            <a:r>
              <a:rPr lang="sl-SI" dirty="0" smtClean="0"/>
              <a:t>Predavanje prof. </a:t>
            </a:r>
            <a:r>
              <a:rPr lang="sl-SI" dirty="0"/>
              <a:t>Andreja Bauerja, </a:t>
            </a:r>
            <a:r>
              <a:rPr lang="sl-SI" dirty="0">
                <a:hlinkClick r:id="rId4"/>
              </a:rPr>
              <a:t>https://</a:t>
            </a:r>
            <a:r>
              <a:rPr lang="sl-SI" dirty="0" smtClean="0">
                <a:hlinkClick r:id="rId4"/>
              </a:rPr>
              <a:t>vimeo.com/121888284</a:t>
            </a:r>
            <a:endParaRPr lang="sl-SI" dirty="0" smtClean="0"/>
          </a:p>
          <a:p>
            <a:r>
              <a:rPr lang="sl-SI" dirty="0"/>
              <a:t>YouTube primer, </a:t>
            </a:r>
            <a:r>
              <a:rPr lang="sl-SI" dirty="0">
                <a:hlinkClick r:id="rId5"/>
              </a:rPr>
              <a:t>https://www.youtube.com/watch?v=Ewh-rF7KSEg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07423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sta lesa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TM03090434[[fn=Vrsta lesa]]</Template>
  <TotalTime>1412</TotalTime>
  <Words>237</Words>
  <Application>Microsoft Office PowerPoint</Application>
  <PresentationFormat>Širokozaslonsko</PresentationFormat>
  <Paragraphs>66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6" baseType="lpstr">
      <vt:lpstr>Calibri</vt:lpstr>
      <vt:lpstr>Courier New</vt:lpstr>
      <vt:lpstr>Franklin Gothic Demi</vt:lpstr>
      <vt:lpstr>Rockwell</vt:lpstr>
      <vt:lpstr>Rockwell Condensed</vt:lpstr>
      <vt:lpstr>Wingdings</vt:lpstr>
      <vt:lpstr>Vrsta lesa</vt:lpstr>
      <vt:lpstr>ALFA-BETA REZANJE</vt:lpstr>
      <vt:lpstr>Uvod</vt:lpstr>
      <vt:lpstr>Igralno drevo</vt:lpstr>
      <vt:lpstr>Minimax </vt:lpstr>
      <vt:lpstr>algoritem</vt:lpstr>
      <vt:lpstr>Alfa-beta rezanje</vt:lpstr>
      <vt:lpstr>primer</vt:lpstr>
      <vt:lpstr>algoritem</vt:lpstr>
      <vt:lpstr>VIRI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ALFA-BETA REZANJE</dc:title>
  <dc:creator>Gregor</dc:creator>
  <cp:lastModifiedBy>Gregor</cp:lastModifiedBy>
  <cp:revision>29</cp:revision>
  <dcterms:created xsi:type="dcterms:W3CDTF">2016-01-31T22:23:19Z</dcterms:created>
  <dcterms:modified xsi:type="dcterms:W3CDTF">2016-02-03T00:27:05Z</dcterms:modified>
</cp:coreProperties>
</file>