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18029</TotalTime>
  <Words>804</Words>
  <Application>Microsoft Office PowerPoint</Application>
  <PresentationFormat>Widescreen</PresentationFormat>
  <Paragraphs>176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Cambria Math</vt:lpstr>
      <vt:lpstr>Century Gothic</vt:lpstr>
      <vt:lpstr>Wingdings 3</vt:lpstr>
      <vt:lpstr>Wisp</vt:lpstr>
      <vt:lpstr>Grafi in omrežja  Python in NetworkX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Kaj pa predstavitev z razredom?  Kakšne metode potrebujemo?</vt:lpstr>
      <vt:lpstr>class Graf:</vt:lpstr>
      <vt:lpstr>Vstavljanje vozlišč </vt:lpstr>
      <vt:lpstr>Vstavljanje povezav</vt:lpstr>
      <vt:lpstr>Odstranjevanje vozlišč</vt:lpstr>
      <vt:lpstr>Odstranjevanje povezav</vt:lpstr>
      <vt:lpstr>Kako izvedeti če vozlišče je v grafu? </vt:lpstr>
      <vt:lpstr>Katere sosede ima vozlišče?</vt:lpstr>
      <vt:lpstr>Sestava grafa s pomočjo razreda</vt:lpstr>
      <vt:lpstr>Odstrani povezavo in odstrani vozlišče</vt:lpstr>
      <vt:lpstr>Slika grafa pred odstranjevanjem</vt:lpstr>
      <vt:lpstr>NetworkX</vt:lpstr>
      <vt:lpstr>Graf </vt:lpstr>
      <vt:lpstr>Vizualizacija -  neusmerjen graf</vt:lpstr>
      <vt:lpstr>Vizualizacija –  usmerjen graf</vt:lpstr>
      <vt:lpstr>In še brez vozlov</vt:lpstr>
      <vt:lpstr>Vgrajeni grafi</vt:lpstr>
      <vt:lpstr>Primer 1 – manjše socialno omrežje  - osnovni načrt  </vt:lpstr>
      <vt:lpstr>PowerPoint Presentation</vt:lpstr>
      <vt:lpstr>PowerPoint Presentation</vt:lpstr>
      <vt:lpstr>PowerPoint Presentation</vt:lpstr>
      <vt:lpstr>Primer 2 –  večje socialno omrežje   </vt:lpstr>
      <vt:lpstr>Osnovne informacije</vt:lpstr>
      <vt:lpstr>PowerPoint Presentation</vt:lpstr>
      <vt:lpstr>Nadaljujemo z risanjem grafa</vt:lpstr>
      <vt:lpstr>PowerPoint Presentation</vt:lpstr>
      <vt:lpstr>Algoritem za odkrivanje skupnosti</vt:lpstr>
      <vt:lpstr>Funkcija in klic funkcije </vt:lpstr>
      <vt:lpstr>PowerPoint Presentation</vt:lpstr>
      <vt:lpstr>Izvor grafa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 Graf</dc:title>
  <dc:creator>uporabnik</dc:creator>
  <cp:lastModifiedBy>uporabnik</cp:lastModifiedBy>
  <cp:revision>83</cp:revision>
  <dcterms:created xsi:type="dcterms:W3CDTF">2017-01-16T14:13:48Z</dcterms:created>
  <dcterms:modified xsi:type="dcterms:W3CDTF">2017-01-31T18:59:25Z</dcterms:modified>
</cp:coreProperties>
</file>