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61" r:id="rId6"/>
    <p:sldId id="259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rednji slog 2 – poudarek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primer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sl-SI" dirty="0" smtClean="0"/>
              <a:t>Problem stabilnih sosedov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l-SI" dirty="0" smtClean="0"/>
              <a:t>Eva Debenjak</a:t>
            </a:r>
          </a:p>
          <a:p>
            <a:r>
              <a:rPr lang="sl-SI" dirty="0" smtClean="0"/>
              <a:t>Računalništvo 1</a:t>
            </a:r>
          </a:p>
          <a:p>
            <a:r>
              <a:rPr lang="sl-SI" dirty="0" smtClean="0"/>
              <a:t>3. Letnik Praktična matematika</a:t>
            </a:r>
          </a:p>
          <a:p>
            <a:r>
              <a:rPr lang="sl-SI" dirty="0" smtClean="0"/>
              <a:t>Fakulteta za matematiko in fiziko Ljubljana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6403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sl-SI" dirty="0" smtClean="0"/>
              <a:t>PRIMER</a:t>
            </a:r>
            <a:endParaRPr lang="sl-SI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808715" y="2873828"/>
            <a:ext cx="1606731" cy="22775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 smtClean="0"/>
              <a:t>ANA:</a:t>
            </a:r>
          </a:p>
          <a:p>
            <a:endParaRPr lang="sl-SI" dirty="0" smtClean="0"/>
          </a:p>
          <a:p>
            <a:pPr marL="285750" indent="-285750">
              <a:buFontTx/>
              <a:buChar char="-"/>
            </a:pPr>
            <a:r>
              <a:rPr lang="sl-SI" dirty="0" smtClean="0"/>
              <a:t>CENE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DAŠA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BINE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FRANCI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EMA</a:t>
            </a:r>
          </a:p>
          <a:p>
            <a:endParaRPr lang="sl-SI" sz="1600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3130913" y="1345474"/>
            <a:ext cx="1685108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 smtClean="0"/>
              <a:t>BINE:</a:t>
            </a:r>
          </a:p>
          <a:p>
            <a:endParaRPr lang="sl-SI" dirty="0"/>
          </a:p>
          <a:p>
            <a:pPr marL="285750" indent="-285750">
              <a:buFontTx/>
              <a:buChar char="-"/>
            </a:pPr>
            <a:r>
              <a:rPr lang="sl-SI" dirty="0" smtClean="0"/>
              <a:t>FRANCI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EMA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DAŠA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ANA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CENE</a:t>
            </a:r>
          </a:p>
          <a:p>
            <a:endParaRPr lang="sl-SI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4980215" y="4188824"/>
            <a:ext cx="1658984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 smtClean="0"/>
              <a:t>DAŠA:</a:t>
            </a:r>
          </a:p>
          <a:p>
            <a:endParaRPr lang="sl-SI" dirty="0"/>
          </a:p>
          <a:p>
            <a:pPr marL="285750" indent="-285750">
              <a:buFontTx/>
              <a:buChar char="-"/>
            </a:pPr>
            <a:r>
              <a:rPr lang="sl-SI" dirty="0" smtClean="0"/>
              <a:t>EMA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BINE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CENE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FRANCI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ANA</a:t>
            </a:r>
          </a:p>
          <a:p>
            <a:pPr marL="285750" indent="-285750">
              <a:buFontTx/>
              <a:buChar char="-"/>
            </a:pPr>
            <a:endParaRPr lang="sl-SI" dirty="0" smtClean="0"/>
          </a:p>
        </p:txBody>
      </p:sp>
      <p:sp>
        <p:nvSpPr>
          <p:cNvPr id="7" name="PoljeZBesedilom 6"/>
          <p:cNvSpPr txBox="1"/>
          <p:nvPr/>
        </p:nvSpPr>
        <p:spPr>
          <a:xfrm>
            <a:off x="5809707" y="712329"/>
            <a:ext cx="1626326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 smtClean="0"/>
              <a:t>CENE:</a:t>
            </a:r>
          </a:p>
          <a:p>
            <a:endParaRPr lang="sl-SI" dirty="0"/>
          </a:p>
          <a:p>
            <a:pPr marL="285750" indent="-285750">
              <a:buFontTx/>
              <a:buChar char="-"/>
            </a:pPr>
            <a:r>
              <a:rPr lang="sl-SI" dirty="0" smtClean="0"/>
              <a:t>BINE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DAŠA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EMA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ANA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FRANCI</a:t>
            </a:r>
          </a:p>
          <a:p>
            <a:pPr marL="285750" indent="-285750">
              <a:buFontTx/>
              <a:buChar char="-"/>
            </a:pPr>
            <a:endParaRPr lang="sl-SI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7757704" y="3270346"/>
            <a:ext cx="1609363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 smtClean="0"/>
              <a:t>EMA:</a:t>
            </a:r>
          </a:p>
          <a:p>
            <a:endParaRPr lang="sl-SI" dirty="0"/>
          </a:p>
          <a:p>
            <a:pPr marL="285750" indent="-285750">
              <a:buFontTx/>
              <a:buChar char="-"/>
            </a:pPr>
            <a:r>
              <a:rPr lang="sl-SI" dirty="0" smtClean="0"/>
              <a:t>CENE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ANA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BINE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DAŠA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FRANCI</a:t>
            </a:r>
          </a:p>
          <a:p>
            <a:pPr marL="285750" indent="-285750">
              <a:buFontTx/>
              <a:buChar char="-"/>
            </a:pPr>
            <a:endParaRPr lang="sl-SI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10158279" y="1494351"/>
            <a:ext cx="1566362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 smtClean="0"/>
              <a:t>FRANCI:</a:t>
            </a:r>
          </a:p>
          <a:p>
            <a:endParaRPr lang="sl-SI" dirty="0"/>
          </a:p>
          <a:p>
            <a:pPr marL="285750" indent="-285750">
              <a:buFontTx/>
              <a:buChar char="-"/>
            </a:pPr>
            <a:r>
              <a:rPr lang="sl-SI" dirty="0" smtClean="0"/>
              <a:t>EMA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ANA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CENE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DAŠA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BINE</a:t>
            </a:r>
          </a:p>
          <a:p>
            <a:pPr marL="285750" indent="-285750">
              <a:buFontTx/>
              <a:buChar char="-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2408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Kje se uporablja?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sl-SI" dirty="0" smtClean="0"/>
              <a:t>Matematika</a:t>
            </a:r>
          </a:p>
          <a:p>
            <a:r>
              <a:rPr lang="sl-SI" dirty="0" smtClean="0"/>
              <a:t>Ekonomija</a:t>
            </a:r>
          </a:p>
          <a:p>
            <a:r>
              <a:rPr lang="sl-SI" dirty="0" smtClean="0"/>
              <a:t>Računalništvo</a:t>
            </a:r>
          </a:p>
          <a:p>
            <a:endParaRPr lang="sl-SI" dirty="0"/>
          </a:p>
          <a:p>
            <a:r>
              <a:rPr lang="sl-SI" dirty="0" smtClean="0"/>
              <a:t>Kombinatorika</a:t>
            </a:r>
          </a:p>
          <a:p>
            <a:r>
              <a:rPr lang="sl-SI" dirty="0" smtClean="0"/>
              <a:t>Teorija iger</a:t>
            </a:r>
          </a:p>
          <a:p>
            <a:r>
              <a:rPr lang="sl-SI" dirty="0" smtClean="0"/>
              <a:t>Algoritmi</a:t>
            </a:r>
          </a:p>
        </p:txBody>
      </p:sp>
    </p:spTree>
    <p:extLst>
      <p:ext uri="{BB962C8B-B14F-4D97-AF65-F5344CB8AC3E}">
        <p14:creationId xmlns:p14="http://schemas.microsoft.com/office/powerpoint/2010/main" val="287159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 problemu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sl-SI" dirty="0" smtClean="0"/>
              <a:t>Iščemo stabilno ujemanje za sodo veliko množico.</a:t>
            </a:r>
          </a:p>
          <a:p>
            <a:endParaRPr lang="sl-SI" dirty="0"/>
          </a:p>
          <a:p>
            <a:r>
              <a:rPr lang="sl-SI" dirty="0" smtClean="0"/>
              <a:t>KDAJ JE UJEMANJE STABILNO?</a:t>
            </a:r>
          </a:p>
          <a:p>
            <a:r>
              <a:rPr lang="sl-SI" dirty="0" smtClean="0"/>
              <a:t>Vsak kandidat ima par (soseda).</a:t>
            </a:r>
          </a:p>
          <a:p>
            <a:r>
              <a:rPr lang="sl-SI" dirty="0" smtClean="0"/>
              <a:t>Osebi v paru nimata boljšega kandidata za par.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 smtClean="0"/>
              <a:t>KDAJ NI STABILNEGA UJEMANJA?</a:t>
            </a:r>
          </a:p>
          <a:p>
            <a:r>
              <a:rPr lang="sl-SI" dirty="0" smtClean="0"/>
              <a:t>Ni mogoče najti rešitve.</a:t>
            </a:r>
          </a:p>
          <a:p>
            <a:r>
              <a:rPr lang="sl-SI" dirty="0" smtClean="0"/>
              <a:t>Rešitev ne zadovolji vsem željam. </a:t>
            </a:r>
          </a:p>
        </p:txBody>
      </p:sp>
    </p:spTree>
    <p:extLst>
      <p:ext uri="{BB962C8B-B14F-4D97-AF65-F5344CB8AC3E}">
        <p14:creationId xmlns:p14="http://schemas.microsoft.com/office/powerpoint/2010/main" val="153812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 algoritmu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  <a:p>
            <a:r>
              <a:rPr lang="sl-SI" dirty="0"/>
              <a:t>Robert </a:t>
            </a:r>
            <a:r>
              <a:rPr lang="sl-SI" dirty="0" err="1"/>
              <a:t>Irving</a:t>
            </a:r>
            <a:r>
              <a:rPr lang="sl-SI" dirty="0"/>
              <a:t>, 1985</a:t>
            </a:r>
          </a:p>
          <a:p>
            <a:r>
              <a:rPr lang="sl-SI" dirty="0" smtClean="0"/>
              <a:t>I faza:</a:t>
            </a:r>
            <a:endParaRPr lang="sl-SI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sl-SI" dirty="0" smtClean="0"/>
              <a:t>Razvrstitev kandidatov glede na želje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l-SI" dirty="0" smtClean="0"/>
              <a:t>Izbiranje parov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l-SI" dirty="0" smtClean="0"/>
              <a:t>Odstranitev slabših kandidatov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 smtClean="0"/>
              <a:t>II faza: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sl-SI" dirty="0" smtClean="0"/>
              <a:t>Rotacijsko izločanje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268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sl-SI" dirty="0" smtClean="0">
                <a:hlinkClick r:id="rId2" action="ppaction://hlinkfile"/>
              </a:rPr>
              <a:t>primer.htm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4663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 BREZ </a:t>
            </a:r>
            <a:r>
              <a:rPr lang="sl-SI" smtClean="0"/>
              <a:t>REšITVE</a:t>
            </a:r>
            <a:endParaRPr lang="sl-SI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808715" y="2873828"/>
            <a:ext cx="1606731" cy="1723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 smtClean="0"/>
              <a:t>KLEMEN:</a:t>
            </a:r>
          </a:p>
          <a:p>
            <a:endParaRPr lang="sl-SI" dirty="0"/>
          </a:p>
          <a:p>
            <a:pPr marL="285750" indent="-285750">
              <a:buFontTx/>
              <a:buChar char="-"/>
            </a:pPr>
            <a:r>
              <a:rPr lang="sl-SI" dirty="0" smtClean="0"/>
              <a:t>JAKA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MARUŠA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NINA</a:t>
            </a:r>
          </a:p>
          <a:p>
            <a:endParaRPr lang="sl-SI" sz="1600" dirty="0"/>
          </a:p>
        </p:txBody>
      </p:sp>
      <p:sp>
        <p:nvSpPr>
          <p:cNvPr id="7" name="PoljeZBesedilom 6"/>
          <p:cNvSpPr txBox="1"/>
          <p:nvPr/>
        </p:nvSpPr>
        <p:spPr>
          <a:xfrm>
            <a:off x="3581897" y="3735977"/>
            <a:ext cx="1685108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 smtClean="0"/>
              <a:t>JAKA:</a:t>
            </a:r>
          </a:p>
          <a:p>
            <a:endParaRPr lang="sl-SI" dirty="0"/>
          </a:p>
          <a:p>
            <a:pPr marL="285750" indent="-285750">
              <a:buFontTx/>
              <a:buChar char="-"/>
            </a:pPr>
            <a:r>
              <a:rPr lang="sl-SI" dirty="0" smtClean="0"/>
              <a:t>MARUŠA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KLEMEN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NINA</a:t>
            </a:r>
          </a:p>
          <a:p>
            <a:endParaRPr lang="sl-SI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6366958" y="2279042"/>
            <a:ext cx="1658984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 smtClean="0"/>
              <a:t>MARUŠA:</a:t>
            </a:r>
          </a:p>
          <a:p>
            <a:endParaRPr lang="sl-SI" dirty="0"/>
          </a:p>
          <a:p>
            <a:pPr marL="285750" indent="-285750">
              <a:buFontTx/>
              <a:buChar char="-"/>
            </a:pPr>
            <a:r>
              <a:rPr lang="sl-SI" dirty="0" smtClean="0"/>
              <a:t>KLEMEN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JAKA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NINA</a:t>
            </a:r>
          </a:p>
          <a:p>
            <a:pPr marL="285750" indent="-285750">
              <a:buFontTx/>
              <a:buChar char="-"/>
            </a:pPr>
            <a:endParaRPr lang="sl-SI" dirty="0" smtClean="0"/>
          </a:p>
        </p:txBody>
      </p:sp>
      <p:sp>
        <p:nvSpPr>
          <p:cNvPr id="10" name="PoljeZBesedilom 9"/>
          <p:cNvSpPr txBox="1"/>
          <p:nvPr/>
        </p:nvSpPr>
        <p:spPr>
          <a:xfrm>
            <a:off x="9218517" y="3414015"/>
            <a:ext cx="1626326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 smtClean="0"/>
              <a:t>NINA:</a:t>
            </a:r>
          </a:p>
          <a:p>
            <a:endParaRPr lang="sl-SI" dirty="0"/>
          </a:p>
          <a:p>
            <a:pPr marL="285750" indent="-285750">
              <a:buFontTx/>
              <a:buChar char="-"/>
            </a:pPr>
            <a:r>
              <a:rPr lang="sl-SI" dirty="0" smtClean="0"/>
              <a:t>KLEMEN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JAKA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MARUŠA</a:t>
            </a:r>
          </a:p>
          <a:p>
            <a:pPr marL="285750" indent="-285750">
              <a:buFontTx/>
              <a:buChar char="-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3493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ški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TM03457452[[fn=Nebesno]]</Template>
  <TotalTime>239</TotalTime>
  <Words>168</Words>
  <Application>Microsoft Office PowerPoint</Application>
  <PresentationFormat>Širokozaslonsko</PresentationFormat>
  <Paragraphs>98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Nebeški</vt:lpstr>
      <vt:lpstr>Problem stabilnih sosedov</vt:lpstr>
      <vt:lpstr>PRIMER</vt:lpstr>
      <vt:lpstr>Kje se uporablja?</vt:lpstr>
      <vt:lpstr>O problemu</vt:lpstr>
      <vt:lpstr>O algoritmu</vt:lpstr>
      <vt:lpstr>primer</vt:lpstr>
      <vt:lpstr>PRIMER BREZ REšITVE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stabilnih sosedov</dc:title>
  <dc:creator>Eva Debenjak</dc:creator>
  <cp:lastModifiedBy>Eva Debenjak</cp:lastModifiedBy>
  <cp:revision>25</cp:revision>
  <dcterms:created xsi:type="dcterms:W3CDTF">2017-01-01T15:13:24Z</dcterms:created>
  <dcterms:modified xsi:type="dcterms:W3CDTF">2017-01-11T13:19:32Z</dcterms:modified>
</cp:coreProperties>
</file>