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F729"/>
    <a:srgbClr val="58C87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68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879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9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746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627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56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130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658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552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95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84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215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768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23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321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14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0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594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16526"/>
              </p:ext>
            </p:extLst>
          </p:nvPr>
        </p:nvGraphicFramePr>
        <p:xfrm>
          <a:off x="177282" y="427907"/>
          <a:ext cx="11877868" cy="583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9158"/>
                <a:gridCol w="6708710"/>
              </a:tblGrid>
              <a:tr h="505154">
                <a:tc gridSpan="2">
                  <a:txBody>
                    <a:bodyPr/>
                    <a:lstStyle/>
                    <a:p>
                      <a:r>
                        <a:rPr lang="sl-SI" sz="2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Koliko kg kruha potrebujemo</a:t>
                      </a:r>
                      <a:r>
                        <a:rPr lang="sl-SI" sz="22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sl-SI" sz="2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danes?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6849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08000" algn="r"/>
                        </a:tabLst>
                        <a:defRPr/>
                      </a:pPr>
                      <a:endParaRPr lang="sl-SI" sz="1600" kern="1200" dirty="0" smtClean="0">
                        <a:solidFill>
                          <a:schemeClr val="dk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08000" algn="r"/>
                        </a:tabLst>
                        <a:defRPr/>
                      </a:pPr>
                      <a:r>
                        <a:rPr lang="sl-SI" sz="1600" b="1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Napiši program, ki izračuna,</a:t>
                      </a:r>
                      <a:r>
                        <a:rPr lang="sl-SI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koliko kg kruha je potrebno kupiti danes, če vnesemo podatka, koliko kg kruha nam je ostalo in koliko kg kruha potrebujemo danes. </a:t>
                      </a:r>
                      <a:endParaRPr lang="sl-SI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sl-SI" sz="1600" b="1" kern="1200" dirty="0" smtClean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endParaRPr lang="sl-SI" sz="1600" b="1" kern="1200" dirty="0" smtClean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Možna izpisa:</a:t>
                      </a:r>
                    </a:p>
                    <a:p>
                      <a:endParaRPr lang="sl-SI" sz="1600" b="1" kern="1200" dirty="0" smtClean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endParaRPr lang="sl-SI" sz="1600" b="1" kern="1200" dirty="0" smtClean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Koliko kg kruha je ostalo: 13</a:t>
                      </a:r>
                    </a:p>
                    <a:p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Koliko ga potrebujemo danes: 14</a:t>
                      </a:r>
                    </a:p>
                    <a:p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Kupiti je potrebno 1 kg kruha.</a:t>
                      </a:r>
                    </a:p>
                    <a:p>
                      <a:endParaRPr lang="sl-SI" sz="1600" b="1" kern="1200" dirty="0" smtClean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endParaRPr lang="sl-SI" sz="1600" b="1" kern="1200" dirty="0" smtClean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Koliko kg kruha je ostalo: 14</a:t>
                      </a:r>
                    </a:p>
                    <a:p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Koliko ga potrebujemo danes: 13</a:t>
                      </a:r>
                    </a:p>
                    <a:p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Danes</a:t>
                      </a:r>
                      <a:r>
                        <a:rPr lang="sl-SI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ni potrebno dokupiti nič kruha</a:t>
                      </a:r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sl-SI" sz="1600" b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sl-SI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PRIPRAVI SE</a:t>
                      </a: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sl-SI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Zaženi</a:t>
                      </a:r>
                      <a:r>
                        <a:rPr lang="sl-SI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„</a:t>
                      </a:r>
                      <a:r>
                        <a:rPr lang="sl-SI" sz="16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idle</a:t>
                      </a:r>
                      <a:r>
                        <a:rPr lang="sl-SI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sl-SI" sz="16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sl-SI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…)“ in ustvari novo datoteko. </a:t>
                      </a:r>
                      <a:endParaRPr lang="sl-SI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40868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</a:pPr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PREIZKUSI</a:t>
                      </a:r>
                      <a:r>
                        <a:rPr lang="sl-SI" sz="22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KODO</a:t>
                      </a:r>
                    </a:p>
                    <a:p>
                      <a:pPr latinLnBrk="1"/>
                      <a:endParaRPr lang="sl-SI" sz="1400" kern="1200" dirty="0" smtClean="0">
                        <a:solidFill>
                          <a:schemeClr val="dk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pPr latinLnBrk="1"/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ostaloKruh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("Koliko kg kruha je ostalo: "))</a:t>
                      </a:r>
                    </a:p>
                    <a:p>
                      <a:pPr latinLnBrk="1"/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danesKruh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("Koliko ga potrebujemo danes: "))</a:t>
                      </a:r>
                    </a:p>
                    <a:p>
                      <a:pPr latinLnBrk="1"/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ostaloKruh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&gt;=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danesKruh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:</a:t>
                      </a:r>
                    </a:p>
                    <a:p>
                      <a:pPr latinLnBrk="1"/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("Danes ni potrebno dokupiti nič kruha.")</a:t>
                      </a:r>
                    </a:p>
                    <a:p>
                      <a:pPr latinLnBrk="1"/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:</a:t>
                      </a:r>
                    </a:p>
                    <a:p>
                      <a:pPr latinLnBrk="1"/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        x =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danesKruh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-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ostaloKruh</a:t>
                      </a:r>
                      <a:endParaRPr lang="sl-SI" sz="1300" kern="1200" dirty="0" smtClean="0">
                        <a:solidFill>
                          <a:schemeClr val="dk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pPr latinLnBrk="1"/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sl-SI" sz="130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sl-SI" sz="13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("Kupiti je potrebno " + str(x) + " kg kruha.")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414021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NAREDI TO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sl-SI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sl-SI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sl-SI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sl-SI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Klikni na tipko</a:t>
                      </a:r>
                      <a:r>
                        <a:rPr lang="sl-SI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F5 in zaženi program.</a:t>
                      </a:r>
                      <a:endParaRPr lang="sl-SI" sz="16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Pravokotnik 11"/>
          <p:cNvSpPr/>
          <p:nvPr/>
        </p:nvSpPr>
        <p:spPr>
          <a:xfrm>
            <a:off x="7034210" y="5083706"/>
            <a:ext cx="686949" cy="606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b="1" dirty="0" smtClean="0"/>
              <a:t>F5</a:t>
            </a:r>
            <a:endParaRPr lang="sl-SI" sz="22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514" y="1093066"/>
            <a:ext cx="1588170" cy="110849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/>
          <a:srcRect l="4631" t="6467" r="74537" b="75015"/>
          <a:stretch/>
        </p:blipFill>
        <p:spPr bwMode="auto">
          <a:xfrm>
            <a:off x="7543877" y="1093067"/>
            <a:ext cx="2142321" cy="11084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9560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2002</TotalTime>
  <Words>166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Trebuchet MS</vt:lpstr>
      <vt:lpstr>Berlin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TanjaZ</dc:creator>
  <cp:lastModifiedBy>student</cp:lastModifiedBy>
  <cp:revision>48</cp:revision>
  <dcterms:created xsi:type="dcterms:W3CDTF">2015-12-31T13:34:31Z</dcterms:created>
  <dcterms:modified xsi:type="dcterms:W3CDTF">2016-06-19T16:55:26Z</dcterms:modified>
</cp:coreProperties>
</file>