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F729"/>
    <a:srgbClr val="58C87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268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879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898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1746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627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956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1305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6587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552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950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484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215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768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523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321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514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02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E1148-EC5D-4EA2-B969-46CD3C0CA378}" type="datetimeFigureOut">
              <a:rPr lang="sl-SI" smtClean="0"/>
              <a:t>19.6.2016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BC04-7489-46BA-A51C-2646599F3C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20594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82000">
              <a:schemeClr val="bg2"/>
            </a:gs>
            <a:gs pos="47000">
              <a:srgbClr val="003300"/>
            </a:gs>
            <a:gs pos="0">
              <a:srgbClr val="00B050"/>
            </a:gs>
            <a:gs pos="59000">
              <a:srgbClr val="00B050"/>
            </a:gs>
            <a:gs pos="81000">
              <a:srgbClr val="92D05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01763"/>
              </p:ext>
            </p:extLst>
          </p:nvPr>
        </p:nvGraphicFramePr>
        <p:xfrm>
          <a:off x="539013" y="185311"/>
          <a:ext cx="11011302" cy="6448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0148"/>
                <a:gridCol w="5621154"/>
              </a:tblGrid>
              <a:tr h="551807">
                <a:tc gridSpan="2">
                  <a:txBody>
                    <a:bodyPr/>
                    <a:lstStyle/>
                    <a:p>
                      <a:r>
                        <a:rPr lang="sl-SI" sz="3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Smrečica</a:t>
                      </a:r>
                      <a:endParaRPr lang="sl-SI" sz="32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9304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Osemvrstično</a:t>
                      </a:r>
                      <a:r>
                        <a:rPr lang="sl-SI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smrečico izpišite z enim samim klicem funkcije </a:t>
                      </a:r>
                      <a:r>
                        <a:rPr lang="sl-SI" sz="20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sl-SI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*Namig*: znak za prelom vrstice je "\n".</a:t>
                      </a:r>
                    </a:p>
                    <a:p>
                      <a:r>
                        <a:rPr lang="sl-SI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</a:p>
                    <a:p>
                      <a:r>
                        <a:rPr lang="sl-SI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</a:p>
                    <a:p>
                      <a:r>
                        <a:rPr lang="sl-SI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***</a:t>
                      </a:r>
                    </a:p>
                    <a:p>
                      <a:r>
                        <a:rPr lang="sl-SI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****</a:t>
                      </a:r>
                    </a:p>
                    <a:p>
                      <a:r>
                        <a:rPr lang="sl-SI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*****</a:t>
                      </a:r>
                    </a:p>
                    <a:p>
                      <a:r>
                        <a:rPr lang="sl-SI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******</a:t>
                      </a:r>
                    </a:p>
                    <a:p>
                      <a:r>
                        <a:rPr lang="sl-SI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*******</a:t>
                      </a:r>
                    </a:p>
                    <a:p>
                      <a:r>
                        <a:rPr lang="sl-SI" sz="320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********</a:t>
                      </a:r>
                      <a:endParaRPr lang="sl-SI" sz="3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PRIPRAVI SE</a:t>
                      </a: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r"/>
                      <a:endParaRPr lang="sl-SI" sz="22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sl-SI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Zaženi</a:t>
                      </a:r>
                      <a:r>
                        <a:rPr lang="sl-SI" sz="18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„</a:t>
                      </a:r>
                      <a:r>
                        <a:rPr lang="sl-SI" sz="1800" b="1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idle</a:t>
                      </a:r>
                      <a:r>
                        <a:rPr lang="sl-SI" sz="18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sl-SI" sz="1800" b="1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sl-SI" sz="18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…)“ in ustvari novo datoteko. </a:t>
                      </a:r>
                      <a:endParaRPr lang="sl-SI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F729"/>
                    </a:solidFill>
                  </a:tcPr>
                </a:tc>
              </a:tr>
              <a:tr h="1890750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</a:pPr>
                      <a:r>
                        <a:rPr lang="sl-SI" sz="2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PREIZKUSI</a:t>
                      </a:r>
                      <a:r>
                        <a:rPr lang="sl-SI" sz="22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KODO</a:t>
                      </a:r>
                    </a:p>
                    <a:p>
                      <a:pPr algn="r"/>
                      <a:r>
                        <a:rPr lang="sl-SI" b="1" baseline="0" dirty="0" smtClean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(in jo zapiši v isti vrstici!)</a:t>
                      </a:r>
                    </a:p>
                    <a:p>
                      <a:pPr algn="just"/>
                      <a:endParaRPr lang="sl-SI" sz="1750" b="1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pPr algn="just"/>
                      <a:r>
                        <a:rPr lang="sl-SI" sz="1750" b="1" kern="1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sl-SI" sz="1750" b="1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("*","\n",2*"*","\n",3*"*","\n", 4*"*", "\n",   5*"*", "\n", 6*"*", "\n", 7*"*", "\n", 8*"*", </a:t>
                      </a:r>
                      <a:r>
                        <a:rPr lang="sl-SI" sz="1750" b="1" kern="1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sl-SI" sz="1750" b="1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 = '')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F729"/>
                    </a:solidFill>
                  </a:tcPr>
                </a:tc>
              </a:tr>
              <a:tr h="1586204">
                <a:tc vMerge="1"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22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NAREDI TO</a:t>
                      </a:r>
                    </a:p>
                    <a:p>
                      <a:endParaRPr lang="sl-SI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sl-SI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sl-SI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sl-SI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Klikni na tipko</a:t>
                      </a:r>
                      <a:r>
                        <a:rPr lang="sl-SI" sz="18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F5 in zaženi program.</a:t>
                      </a:r>
                      <a:endParaRPr lang="sl-SI" sz="18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F729"/>
                    </a:solidFill>
                  </a:tcPr>
                </a:tc>
              </a:tr>
            </a:tbl>
          </a:graphicData>
        </a:graphic>
      </p:graphicFrame>
      <p:sp>
        <p:nvSpPr>
          <p:cNvPr id="12" name="Pravokotnik 11"/>
          <p:cNvSpPr/>
          <p:nvPr/>
        </p:nvSpPr>
        <p:spPr>
          <a:xfrm>
            <a:off x="7316476" y="5224846"/>
            <a:ext cx="686949" cy="60639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200" b="1" dirty="0" smtClean="0"/>
              <a:t>F5</a:t>
            </a:r>
            <a:endParaRPr lang="sl-SI" sz="22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4664" y="1113340"/>
            <a:ext cx="1874785" cy="1308543"/>
          </a:xfrm>
          <a:prstGeom prst="rect">
            <a:avLst/>
          </a:prstGeom>
        </p:spPr>
      </p:pic>
      <p:pic>
        <p:nvPicPr>
          <p:cNvPr id="6" name="Slika 5"/>
          <p:cNvPicPr/>
          <p:nvPr/>
        </p:nvPicPr>
        <p:blipFill rotWithShape="1">
          <a:blip r:embed="rId3"/>
          <a:srcRect l="4631" t="6467" r="71064" b="75015"/>
          <a:stretch/>
        </p:blipFill>
        <p:spPr bwMode="auto">
          <a:xfrm>
            <a:off x="8003426" y="1222310"/>
            <a:ext cx="2978706" cy="11995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5162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2001</TotalTime>
  <Words>102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Trebuchet MS</vt:lpstr>
      <vt:lpstr>Berlin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TanjaZ</dc:creator>
  <cp:lastModifiedBy>student</cp:lastModifiedBy>
  <cp:revision>47</cp:revision>
  <dcterms:created xsi:type="dcterms:W3CDTF">2015-12-31T13:34:31Z</dcterms:created>
  <dcterms:modified xsi:type="dcterms:W3CDTF">2016-06-19T16:54:49Z</dcterms:modified>
</cp:coreProperties>
</file>