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F729"/>
    <a:srgbClr val="58C87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65" autoAdjust="0"/>
    <p:restoredTop sz="94660"/>
  </p:normalViewPr>
  <p:slideViewPr>
    <p:cSldViewPr snapToGrid="0">
      <p:cViewPr varScale="1">
        <p:scale>
          <a:sx n="94" d="100"/>
          <a:sy n="94" d="100"/>
        </p:scale>
        <p:origin x="-112" y="-4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268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879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898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1746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6279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9562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1305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6587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552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950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484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215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768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523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321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514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02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E1148-EC5D-4EA2-B969-46CD3C0CA378}" type="datetimeFigureOut">
              <a:rPr lang="sl-SI" smtClean="0"/>
              <a:t>19/06/16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20594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9120"/>
              </p:ext>
            </p:extLst>
          </p:nvPr>
        </p:nvGraphicFramePr>
        <p:xfrm>
          <a:off x="510138" y="126676"/>
          <a:ext cx="11011302" cy="6547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5651"/>
                <a:gridCol w="5505651"/>
              </a:tblGrid>
              <a:tr h="573120">
                <a:tc gridSpan="2">
                  <a:txBody>
                    <a:bodyPr/>
                    <a:lstStyle/>
                    <a:p>
                      <a:r>
                        <a:rPr lang="sl-SI" sz="32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Teci</a:t>
                      </a:r>
                      <a:r>
                        <a:rPr lang="sl-SI" sz="32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mucek</a:t>
                      </a:r>
                      <a:endParaRPr lang="sl-SI" sz="32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61543">
                <a:tc rowSpan="3">
                  <a:txBody>
                    <a:bodyPr/>
                    <a:lstStyle/>
                    <a:p>
                      <a:endParaRPr lang="sl-SI" baseline="0" dirty="0" smtClean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sl-SI" sz="2000" b="1" baseline="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Vaš mucek tekmuje in teče do konca tekaške steze.</a:t>
                      </a:r>
                    </a:p>
                    <a:p>
                      <a:endParaRPr lang="sl-SI" baseline="0" dirty="0" smtClean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sl-SI" dirty="0" smtClean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sl-SI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PRIPRAVI SE</a:t>
                      </a:r>
                    </a:p>
                    <a:p>
                      <a:pPr algn="r"/>
                      <a:endParaRPr lang="sl-SI" dirty="0" smtClean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r"/>
                      <a:endParaRPr lang="sl-SI" dirty="0" smtClean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just"/>
                      <a:r>
                        <a:rPr lang="sl-SI" baseline="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Poišči med danimi ozadji ustrezno ozadje oz. ga nariši.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205"/>
                    </a:solidFill>
                  </a:tcPr>
                </a:tc>
              </a:tr>
              <a:tr h="2696547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PREIZKUSI</a:t>
                      </a:r>
                      <a:r>
                        <a:rPr lang="sl-SI" baseline="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 KODO</a:t>
                      </a:r>
                      <a:endParaRPr lang="sl-SI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205"/>
                    </a:solidFill>
                  </a:tcPr>
                </a:tc>
              </a:tr>
              <a:tr h="1710333">
                <a:tc vMerge="1"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NAREDI TO</a:t>
                      </a:r>
                    </a:p>
                    <a:p>
                      <a:endParaRPr lang="sl-SI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sl-SI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sl-SI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sl-SI" sz="18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Klikni na zeleno</a:t>
                      </a:r>
                      <a:r>
                        <a:rPr lang="sl-SI" sz="1800" baseline="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zastavico za začetek.</a:t>
                      </a:r>
                      <a:endParaRPr lang="sl-SI" sz="18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205"/>
                    </a:solidFill>
                  </a:tcPr>
                </a:tc>
              </a:tr>
            </a:tbl>
          </a:graphicData>
        </a:graphic>
      </p:graphicFrame>
      <p:pic>
        <p:nvPicPr>
          <p:cNvPr id="3" name="Slika 2"/>
          <p:cNvPicPr/>
          <p:nvPr/>
        </p:nvPicPr>
        <p:blipFill rotWithShape="1">
          <a:blip r:embed="rId2"/>
          <a:srcRect l="21814" t="5362" r="74747" b="91258"/>
          <a:stretch/>
        </p:blipFill>
        <p:spPr bwMode="auto">
          <a:xfrm>
            <a:off x="7084520" y="5270790"/>
            <a:ext cx="1174283" cy="74114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Slika 13"/>
          <p:cNvPicPr>
            <a:picLocks noChangeAspect="1"/>
          </p:cNvPicPr>
          <p:nvPr/>
        </p:nvPicPr>
        <p:blipFill rotWithShape="1">
          <a:blip r:embed="rId3"/>
          <a:srcRect t="4409" r="74041" b="63551"/>
          <a:stretch/>
        </p:blipFill>
        <p:spPr bwMode="auto">
          <a:xfrm>
            <a:off x="755680" y="2371179"/>
            <a:ext cx="4337777" cy="30115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Slika 15"/>
          <p:cNvPicPr>
            <a:picLocks noChangeAspect="1"/>
          </p:cNvPicPr>
          <p:nvPr/>
        </p:nvPicPr>
        <p:blipFill rotWithShape="1">
          <a:blip r:embed="rId3"/>
          <a:srcRect l="46235" t="15550" r="38196" b="68487"/>
          <a:stretch/>
        </p:blipFill>
        <p:spPr bwMode="auto">
          <a:xfrm>
            <a:off x="6285401" y="2785410"/>
            <a:ext cx="3396967" cy="19591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4"/>
          <a:srcRect t="82353" r="93138" b="11324"/>
          <a:stretch/>
        </p:blipFill>
        <p:spPr bwMode="auto">
          <a:xfrm>
            <a:off x="6807912" y="739589"/>
            <a:ext cx="1559547" cy="8073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4620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2002</TotalTime>
  <Words>37</Words>
  <Application>Microsoft Macintosh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Berlin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TanjaZ</dc:creator>
  <cp:lastModifiedBy>Lucija Vaupotic</cp:lastModifiedBy>
  <cp:revision>47</cp:revision>
  <dcterms:created xsi:type="dcterms:W3CDTF">2015-12-31T13:34:31Z</dcterms:created>
  <dcterms:modified xsi:type="dcterms:W3CDTF">2016-06-19T13:29:48Z</dcterms:modified>
</cp:coreProperties>
</file>